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67" r:id="rId3"/>
    <p:sldId id="257" r:id="rId4"/>
    <p:sldId id="258" r:id="rId5"/>
    <p:sldId id="278" r:id="rId6"/>
    <p:sldId id="277" r:id="rId7"/>
    <p:sldId id="268" r:id="rId8"/>
    <p:sldId id="269" r:id="rId9"/>
    <p:sldId id="270" r:id="rId10"/>
    <p:sldId id="271" r:id="rId11"/>
    <p:sldId id="272" r:id="rId12"/>
    <p:sldId id="273" r:id="rId13"/>
    <p:sldId id="280" r:id="rId14"/>
    <p:sldId id="260" r:id="rId15"/>
    <p:sldId id="281" r:id="rId16"/>
    <p:sldId id="259" r:id="rId17"/>
    <p:sldId id="274" r:id="rId18"/>
    <p:sldId id="282" r:id="rId19"/>
    <p:sldId id="276" r:id="rId20"/>
    <p:sldId id="283" r:id="rId21"/>
    <p:sldId id="266" r:id="rId22"/>
    <p:sldId id="27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673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4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B2C6E5-9DEE-4A22-80CC-10F3936AFD80}" type="doc">
      <dgm:prSet loTypeId="urn:microsoft.com/office/officeart/2005/8/layout/hierarchy1" loCatId="hierarchy" qsTypeId="urn:microsoft.com/office/officeart/2005/8/quickstyle/simple3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A2FD61B2-687E-47B6-8307-A8C110B71753}">
      <dgm:prSet phldrT="[Текст]"/>
      <dgm:spPr>
        <a:solidFill>
          <a:srgbClr val="E6D5F3">
            <a:alpha val="89804"/>
          </a:srgbClr>
        </a:solidFill>
      </dgm:spPr>
      <dgm:t>
        <a:bodyPr/>
        <a:lstStyle/>
        <a:p>
          <a:r>
            <a:rPr lang="ru-RU" dirty="0" smtClean="0"/>
            <a:t>Митрополит</a:t>
          </a:r>
          <a:endParaRPr lang="ru-RU" dirty="0"/>
        </a:p>
      </dgm:t>
    </dgm:pt>
    <dgm:pt modelId="{FD89DD15-D376-42D7-B9C9-9E2D4B353DBA}" type="parTrans" cxnId="{2E63273F-BF35-4134-B332-5B6DA4C95925}">
      <dgm:prSet/>
      <dgm:spPr/>
      <dgm:t>
        <a:bodyPr/>
        <a:lstStyle/>
        <a:p>
          <a:endParaRPr lang="ru-RU"/>
        </a:p>
      </dgm:t>
    </dgm:pt>
    <dgm:pt modelId="{4B8784F5-6EA6-43FE-AA99-077328A80E86}" type="sibTrans" cxnId="{2E63273F-BF35-4134-B332-5B6DA4C95925}">
      <dgm:prSet/>
      <dgm:spPr/>
      <dgm:t>
        <a:bodyPr/>
        <a:lstStyle/>
        <a:p>
          <a:endParaRPr lang="ru-RU"/>
        </a:p>
      </dgm:t>
    </dgm:pt>
    <dgm:pt modelId="{B8D53B91-2FFE-4935-930C-FE754ABD65DD}">
      <dgm:prSet phldrT="[Текст]"/>
      <dgm:spPr>
        <a:solidFill>
          <a:srgbClr val="ECDFF5">
            <a:alpha val="90000"/>
          </a:srgbClr>
        </a:solidFill>
      </dgm:spPr>
      <dgm:t>
        <a:bodyPr/>
        <a:lstStyle/>
        <a:p>
          <a:r>
            <a:rPr lang="ru-RU" dirty="0" smtClean="0"/>
            <a:t>Епископ</a:t>
          </a:r>
          <a:endParaRPr lang="ru-RU" dirty="0"/>
        </a:p>
      </dgm:t>
    </dgm:pt>
    <dgm:pt modelId="{B7535B49-2775-4D41-979D-AFCF480F460E}" type="parTrans" cxnId="{FC165CAA-BB53-41B9-818E-197803F06DDC}">
      <dgm:prSet/>
      <dgm:spPr/>
      <dgm:t>
        <a:bodyPr/>
        <a:lstStyle/>
        <a:p>
          <a:endParaRPr lang="ru-RU"/>
        </a:p>
      </dgm:t>
    </dgm:pt>
    <dgm:pt modelId="{0EC1F56C-663B-445E-81BE-B241169CAA13}" type="sibTrans" cxnId="{FC165CAA-BB53-41B9-818E-197803F06DDC}">
      <dgm:prSet/>
      <dgm:spPr/>
      <dgm:t>
        <a:bodyPr/>
        <a:lstStyle/>
        <a:p>
          <a:endParaRPr lang="ru-RU"/>
        </a:p>
      </dgm:t>
    </dgm:pt>
    <dgm:pt modelId="{2EFA8912-9C3C-4666-A72D-D46F157366FB}">
      <dgm:prSet phldrT="[Текст]"/>
      <dgm:spPr>
        <a:solidFill>
          <a:srgbClr val="ECDFF5">
            <a:alpha val="90000"/>
          </a:srgbClr>
        </a:solidFill>
      </dgm:spPr>
      <dgm:t>
        <a:bodyPr/>
        <a:lstStyle/>
        <a:p>
          <a:r>
            <a:rPr lang="ru-RU" dirty="0" smtClean="0"/>
            <a:t>Епископ</a:t>
          </a:r>
          <a:endParaRPr lang="ru-RU" dirty="0"/>
        </a:p>
      </dgm:t>
    </dgm:pt>
    <dgm:pt modelId="{A7E1CEF5-23EB-4FE8-9111-5E549E0199EB}" type="parTrans" cxnId="{1B450329-CB3B-462A-A52E-AA5338F1A535}">
      <dgm:prSet/>
      <dgm:spPr/>
      <dgm:t>
        <a:bodyPr/>
        <a:lstStyle/>
        <a:p>
          <a:endParaRPr lang="ru-RU"/>
        </a:p>
      </dgm:t>
    </dgm:pt>
    <dgm:pt modelId="{744CD9F1-CC6F-4040-A2EF-026EEC2EB134}" type="sibTrans" cxnId="{1B450329-CB3B-462A-A52E-AA5338F1A535}">
      <dgm:prSet/>
      <dgm:spPr/>
      <dgm:t>
        <a:bodyPr/>
        <a:lstStyle/>
        <a:p>
          <a:endParaRPr lang="ru-RU"/>
        </a:p>
      </dgm:t>
    </dgm:pt>
    <dgm:pt modelId="{20ED8A48-B814-4504-888E-76FF0D2F87BE}">
      <dgm:prSet/>
      <dgm:spPr>
        <a:solidFill>
          <a:srgbClr val="ECDFF5">
            <a:alpha val="90000"/>
          </a:srgbClr>
        </a:solidFill>
      </dgm:spPr>
      <dgm:t>
        <a:bodyPr/>
        <a:lstStyle/>
        <a:p>
          <a:r>
            <a:rPr lang="ru-RU" dirty="0" smtClean="0"/>
            <a:t>Приходской священник</a:t>
          </a:r>
          <a:endParaRPr lang="ru-RU" dirty="0"/>
        </a:p>
      </dgm:t>
    </dgm:pt>
    <dgm:pt modelId="{BA928C0C-AA30-40D6-A812-065360F7DDD3}" type="parTrans" cxnId="{41FDBD41-3716-4F5F-BC68-8BF4D7B40451}">
      <dgm:prSet/>
      <dgm:spPr/>
      <dgm:t>
        <a:bodyPr/>
        <a:lstStyle/>
        <a:p>
          <a:endParaRPr lang="ru-RU"/>
        </a:p>
      </dgm:t>
    </dgm:pt>
    <dgm:pt modelId="{3B201E29-FA9D-4125-88CD-9E91D161E91C}" type="sibTrans" cxnId="{41FDBD41-3716-4F5F-BC68-8BF4D7B40451}">
      <dgm:prSet/>
      <dgm:spPr/>
      <dgm:t>
        <a:bodyPr/>
        <a:lstStyle/>
        <a:p>
          <a:endParaRPr lang="ru-RU"/>
        </a:p>
      </dgm:t>
    </dgm:pt>
    <dgm:pt modelId="{180A6DBF-3161-4DF1-B4B7-5491D246723F}">
      <dgm:prSet/>
      <dgm:spPr>
        <a:solidFill>
          <a:srgbClr val="ECDFF5">
            <a:alpha val="90000"/>
          </a:srgbClr>
        </a:solidFill>
      </dgm:spPr>
      <dgm:t>
        <a:bodyPr/>
        <a:lstStyle/>
        <a:p>
          <a:r>
            <a:rPr lang="ru-RU" dirty="0" smtClean="0"/>
            <a:t>Приходской священник</a:t>
          </a:r>
          <a:endParaRPr lang="ru-RU" dirty="0"/>
        </a:p>
      </dgm:t>
    </dgm:pt>
    <dgm:pt modelId="{DE9D88D6-5304-44C1-A36B-36AECD81E10C}" type="parTrans" cxnId="{FF8AD6EB-C7BB-4BF9-BBEB-BA946815D98D}">
      <dgm:prSet/>
      <dgm:spPr/>
      <dgm:t>
        <a:bodyPr/>
        <a:lstStyle/>
        <a:p>
          <a:endParaRPr lang="ru-RU"/>
        </a:p>
      </dgm:t>
    </dgm:pt>
    <dgm:pt modelId="{B7285EFD-2514-47D0-AE97-8405C38661DA}" type="sibTrans" cxnId="{FF8AD6EB-C7BB-4BF9-BBEB-BA946815D98D}">
      <dgm:prSet/>
      <dgm:spPr/>
      <dgm:t>
        <a:bodyPr/>
        <a:lstStyle/>
        <a:p>
          <a:endParaRPr lang="ru-RU"/>
        </a:p>
      </dgm:t>
    </dgm:pt>
    <dgm:pt modelId="{5DBEA8E6-9808-45AD-8D5B-6AC83F328E25}">
      <dgm:prSet/>
      <dgm:spPr>
        <a:solidFill>
          <a:srgbClr val="ECDFF5">
            <a:alpha val="90000"/>
          </a:srgbClr>
        </a:solidFill>
      </dgm:spPr>
      <dgm:t>
        <a:bodyPr/>
        <a:lstStyle/>
        <a:p>
          <a:r>
            <a:rPr lang="ru-RU" dirty="0" smtClean="0"/>
            <a:t>Приходской священник</a:t>
          </a:r>
          <a:endParaRPr lang="ru-RU" dirty="0"/>
        </a:p>
      </dgm:t>
    </dgm:pt>
    <dgm:pt modelId="{9BBF60E2-605B-4CDE-A119-F1D2059DA49C}" type="parTrans" cxnId="{B12A63FA-A66A-4603-BC20-081479F35444}">
      <dgm:prSet/>
      <dgm:spPr/>
      <dgm:t>
        <a:bodyPr/>
        <a:lstStyle/>
        <a:p>
          <a:endParaRPr lang="ru-RU"/>
        </a:p>
      </dgm:t>
    </dgm:pt>
    <dgm:pt modelId="{5AB9343E-FAA6-440F-AA55-66BD4D72AAF4}" type="sibTrans" cxnId="{B12A63FA-A66A-4603-BC20-081479F35444}">
      <dgm:prSet/>
      <dgm:spPr/>
      <dgm:t>
        <a:bodyPr/>
        <a:lstStyle/>
        <a:p>
          <a:endParaRPr lang="ru-RU"/>
        </a:p>
      </dgm:t>
    </dgm:pt>
    <dgm:pt modelId="{AAB326D7-BF32-4C86-BA86-0AF37F72F663}">
      <dgm:prSet/>
      <dgm:spPr>
        <a:solidFill>
          <a:srgbClr val="ECDFF5">
            <a:alpha val="90000"/>
          </a:srgbClr>
        </a:solidFill>
      </dgm:spPr>
      <dgm:t>
        <a:bodyPr/>
        <a:lstStyle/>
        <a:p>
          <a:r>
            <a:rPr lang="ru-RU" dirty="0" smtClean="0"/>
            <a:t>Приходской священник</a:t>
          </a:r>
          <a:endParaRPr lang="ru-RU" dirty="0"/>
        </a:p>
      </dgm:t>
    </dgm:pt>
    <dgm:pt modelId="{FF770A98-2B5A-450F-A069-BB0D4787D214}" type="parTrans" cxnId="{E60344C9-884E-404E-B6D5-0FB6D7F98524}">
      <dgm:prSet/>
      <dgm:spPr/>
      <dgm:t>
        <a:bodyPr/>
        <a:lstStyle/>
        <a:p>
          <a:endParaRPr lang="ru-RU"/>
        </a:p>
      </dgm:t>
    </dgm:pt>
    <dgm:pt modelId="{A2452353-2823-42CC-B7D9-A85ADC7B03CA}" type="sibTrans" cxnId="{E60344C9-884E-404E-B6D5-0FB6D7F98524}">
      <dgm:prSet/>
      <dgm:spPr/>
      <dgm:t>
        <a:bodyPr/>
        <a:lstStyle/>
        <a:p>
          <a:endParaRPr lang="ru-RU"/>
        </a:p>
      </dgm:t>
    </dgm:pt>
    <dgm:pt modelId="{3FC6FABB-6CC0-45D4-A57B-5F531E62B0E5}">
      <dgm:prSet/>
      <dgm:spPr>
        <a:solidFill>
          <a:srgbClr val="ECDFF5">
            <a:alpha val="90000"/>
          </a:srgbClr>
        </a:solidFill>
      </dgm:spPr>
      <dgm:t>
        <a:bodyPr/>
        <a:lstStyle/>
        <a:p>
          <a:r>
            <a:rPr lang="ru-RU" dirty="0" smtClean="0"/>
            <a:t>Приходской священник</a:t>
          </a:r>
          <a:endParaRPr lang="ru-RU" dirty="0"/>
        </a:p>
      </dgm:t>
    </dgm:pt>
    <dgm:pt modelId="{48807B5F-586D-4425-889E-2F05FFD7BCFA}" type="parTrans" cxnId="{27C063A1-F722-47FC-BF47-48F4FB65DC57}">
      <dgm:prSet/>
      <dgm:spPr/>
      <dgm:t>
        <a:bodyPr/>
        <a:lstStyle/>
        <a:p>
          <a:endParaRPr lang="ru-RU"/>
        </a:p>
      </dgm:t>
    </dgm:pt>
    <dgm:pt modelId="{ADADDE3F-6E19-42BD-8197-AD9109FCE037}" type="sibTrans" cxnId="{27C063A1-F722-47FC-BF47-48F4FB65DC57}">
      <dgm:prSet/>
      <dgm:spPr/>
      <dgm:t>
        <a:bodyPr/>
        <a:lstStyle/>
        <a:p>
          <a:endParaRPr lang="ru-RU"/>
        </a:p>
      </dgm:t>
    </dgm:pt>
    <dgm:pt modelId="{8C4F96C5-A45D-41F8-A0E9-78F3FDB66A9A}">
      <dgm:prSet/>
      <dgm:spPr>
        <a:solidFill>
          <a:srgbClr val="ECDFF5">
            <a:alpha val="90000"/>
          </a:srgbClr>
        </a:solidFill>
      </dgm:spPr>
      <dgm:t>
        <a:bodyPr/>
        <a:lstStyle/>
        <a:p>
          <a:r>
            <a:rPr lang="ru-RU" dirty="0" smtClean="0"/>
            <a:t>Приходской священник</a:t>
          </a:r>
          <a:endParaRPr lang="ru-RU" dirty="0"/>
        </a:p>
      </dgm:t>
    </dgm:pt>
    <dgm:pt modelId="{B285B3F9-055A-4CD6-8455-2D9D6EC400E5}" type="parTrans" cxnId="{05380169-726A-4D26-9537-2373670FE0F8}">
      <dgm:prSet/>
      <dgm:spPr/>
      <dgm:t>
        <a:bodyPr/>
        <a:lstStyle/>
        <a:p>
          <a:endParaRPr lang="ru-RU"/>
        </a:p>
      </dgm:t>
    </dgm:pt>
    <dgm:pt modelId="{86AD8568-51FB-4CEA-936E-623D15A36E52}" type="sibTrans" cxnId="{05380169-726A-4D26-9537-2373670FE0F8}">
      <dgm:prSet/>
      <dgm:spPr/>
      <dgm:t>
        <a:bodyPr/>
        <a:lstStyle/>
        <a:p>
          <a:endParaRPr lang="ru-RU"/>
        </a:p>
      </dgm:t>
    </dgm:pt>
    <dgm:pt modelId="{848ABAD8-1F0A-467E-9E7D-5D965DA25E56}" type="pres">
      <dgm:prSet presAssocID="{B4B2C6E5-9DEE-4A22-80CC-10F3936AFD8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6D15D2F-05BE-4C7E-BAAC-408A2741B608}" type="pres">
      <dgm:prSet presAssocID="{A2FD61B2-687E-47B6-8307-A8C110B71753}" presName="hierRoot1" presStyleCnt="0"/>
      <dgm:spPr/>
    </dgm:pt>
    <dgm:pt modelId="{EC5AEDAB-0973-472C-A4C7-9F0D99D9A157}" type="pres">
      <dgm:prSet presAssocID="{A2FD61B2-687E-47B6-8307-A8C110B71753}" presName="composite" presStyleCnt="0"/>
      <dgm:spPr/>
    </dgm:pt>
    <dgm:pt modelId="{CFB3F8B0-CA2E-46D6-88C2-015AFB8EE6E1}" type="pres">
      <dgm:prSet presAssocID="{A2FD61B2-687E-47B6-8307-A8C110B71753}" presName="background" presStyleLbl="node0" presStyleIdx="0" presStyleCnt="1"/>
      <dgm:spPr/>
    </dgm:pt>
    <dgm:pt modelId="{ACCC3EFF-8748-4C0B-B40B-E11C0A100028}" type="pres">
      <dgm:prSet presAssocID="{A2FD61B2-687E-47B6-8307-A8C110B71753}" presName="text" presStyleLbl="fgAcc0" presStyleIdx="0" presStyleCnt="1" custScaleX="209788" custLinFactNeighborX="-1744" custLinFactNeighborY="-27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AAF17E-34BB-48B8-BD6B-209EB075E38E}" type="pres">
      <dgm:prSet presAssocID="{A2FD61B2-687E-47B6-8307-A8C110B71753}" presName="hierChild2" presStyleCnt="0"/>
      <dgm:spPr/>
    </dgm:pt>
    <dgm:pt modelId="{C6EB3ED6-0D40-4491-8624-2FF431114AC3}" type="pres">
      <dgm:prSet presAssocID="{B7535B49-2775-4D41-979D-AFCF480F460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41A5938C-ED17-4910-9DE5-7D8005BCE8CE}" type="pres">
      <dgm:prSet presAssocID="{B8D53B91-2FFE-4935-930C-FE754ABD65DD}" presName="hierRoot2" presStyleCnt="0"/>
      <dgm:spPr/>
    </dgm:pt>
    <dgm:pt modelId="{369AA25D-8795-467C-A55F-8BFC97489E87}" type="pres">
      <dgm:prSet presAssocID="{B8D53B91-2FFE-4935-930C-FE754ABD65DD}" presName="composite2" presStyleCnt="0"/>
      <dgm:spPr/>
    </dgm:pt>
    <dgm:pt modelId="{DCE35C47-A695-40E1-9AA5-F5C264D779C6}" type="pres">
      <dgm:prSet presAssocID="{B8D53B91-2FFE-4935-930C-FE754ABD65DD}" presName="background2" presStyleLbl="node2" presStyleIdx="0" presStyleCnt="2"/>
      <dgm:spPr/>
    </dgm:pt>
    <dgm:pt modelId="{440F945F-1F68-4BBE-91A2-2166B842831D}" type="pres">
      <dgm:prSet presAssocID="{B8D53B91-2FFE-4935-930C-FE754ABD65DD}" presName="text2" presStyleLbl="fgAcc2" presStyleIdx="0" presStyleCnt="2" custScaleX="1824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C55CC5-77EC-44A1-9501-28F13446CA59}" type="pres">
      <dgm:prSet presAssocID="{B8D53B91-2FFE-4935-930C-FE754ABD65DD}" presName="hierChild3" presStyleCnt="0"/>
      <dgm:spPr/>
    </dgm:pt>
    <dgm:pt modelId="{7206475C-D199-4C63-8358-8AB305F986D7}" type="pres">
      <dgm:prSet presAssocID="{BA928C0C-AA30-40D6-A812-065360F7DDD3}" presName="Name17" presStyleLbl="parChTrans1D3" presStyleIdx="0" presStyleCnt="6"/>
      <dgm:spPr/>
      <dgm:t>
        <a:bodyPr/>
        <a:lstStyle/>
        <a:p>
          <a:endParaRPr lang="ru-RU"/>
        </a:p>
      </dgm:t>
    </dgm:pt>
    <dgm:pt modelId="{3095634D-89A4-423D-B0B2-D2307B37C623}" type="pres">
      <dgm:prSet presAssocID="{20ED8A48-B814-4504-888E-76FF0D2F87BE}" presName="hierRoot3" presStyleCnt="0"/>
      <dgm:spPr/>
    </dgm:pt>
    <dgm:pt modelId="{0A122527-1268-4E17-93F7-308946671721}" type="pres">
      <dgm:prSet presAssocID="{20ED8A48-B814-4504-888E-76FF0D2F87BE}" presName="composite3" presStyleCnt="0"/>
      <dgm:spPr/>
    </dgm:pt>
    <dgm:pt modelId="{1CFECE81-65C1-4076-B813-F73D4AB008D0}" type="pres">
      <dgm:prSet presAssocID="{20ED8A48-B814-4504-888E-76FF0D2F87BE}" presName="background3" presStyleLbl="node3" presStyleIdx="0" presStyleCnt="6"/>
      <dgm:spPr/>
    </dgm:pt>
    <dgm:pt modelId="{540FCDE5-3ECF-4330-BDC0-C3E6F7D4B882}" type="pres">
      <dgm:prSet presAssocID="{20ED8A48-B814-4504-888E-76FF0D2F87BE}" presName="text3" presStyleLbl="fgAcc3" presStyleIdx="0" presStyleCnt="6" custLinFactNeighborX="741" custLinFactNeighborY="-6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8768C4-4802-49F8-9FC4-B585ED7886C4}" type="pres">
      <dgm:prSet presAssocID="{20ED8A48-B814-4504-888E-76FF0D2F87BE}" presName="hierChild4" presStyleCnt="0"/>
      <dgm:spPr/>
    </dgm:pt>
    <dgm:pt modelId="{4FA57029-5BFE-4ED0-B0D1-A8F1AB35B60A}" type="pres">
      <dgm:prSet presAssocID="{DE9D88D6-5304-44C1-A36B-36AECD81E10C}" presName="Name17" presStyleLbl="parChTrans1D3" presStyleIdx="1" presStyleCnt="6"/>
      <dgm:spPr/>
      <dgm:t>
        <a:bodyPr/>
        <a:lstStyle/>
        <a:p>
          <a:endParaRPr lang="ru-RU"/>
        </a:p>
      </dgm:t>
    </dgm:pt>
    <dgm:pt modelId="{D34DC6D2-B9D6-4AE2-B9BA-FDFBE1A50895}" type="pres">
      <dgm:prSet presAssocID="{180A6DBF-3161-4DF1-B4B7-5491D246723F}" presName="hierRoot3" presStyleCnt="0"/>
      <dgm:spPr/>
    </dgm:pt>
    <dgm:pt modelId="{5DC25CE3-137E-474D-88B5-769D40BBED5B}" type="pres">
      <dgm:prSet presAssocID="{180A6DBF-3161-4DF1-B4B7-5491D246723F}" presName="composite3" presStyleCnt="0"/>
      <dgm:spPr/>
    </dgm:pt>
    <dgm:pt modelId="{4DE36EEE-07C7-441A-B224-456322E41145}" type="pres">
      <dgm:prSet presAssocID="{180A6DBF-3161-4DF1-B4B7-5491D246723F}" presName="background3" presStyleLbl="node3" presStyleIdx="1" presStyleCnt="6"/>
      <dgm:spPr/>
    </dgm:pt>
    <dgm:pt modelId="{4E6743DF-4CC2-41F0-BFB8-7AE69F04AAE2}" type="pres">
      <dgm:prSet presAssocID="{180A6DBF-3161-4DF1-B4B7-5491D246723F}" presName="text3" presStyleLbl="fgAcc3" presStyleIdx="1" presStyleCnt="6" custLinFactNeighborX="741" custLinFactNeighborY="-6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7BE7136-4662-4BD1-9124-5527C9006210}" type="pres">
      <dgm:prSet presAssocID="{180A6DBF-3161-4DF1-B4B7-5491D246723F}" presName="hierChild4" presStyleCnt="0"/>
      <dgm:spPr/>
    </dgm:pt>
    <dgm:pt modelId="{A7026BBA-5010-4FB5-90BA-D851823AC6E7}" type="pres">
      <dgm:prSet presAssocID="{9BBF60E2-605B-4CDE-A119-F1D2059DA49C}" presName="Name17" presStyleLbl="parChTrans1D3" presStyleIdx="2" presStyleCnt="6"/>
      <dgm:spPr/>
      <dgm:t>
        <a:bodyPr/>
        <a:lstStyle/>
        <a:p>
          <a:endParaRPr lang="ru-RU"/>
        </a:p>
      </dgm:t>
    </dgm:pt>
    <dgm:pt modelId="{FFC4C358-B549-4E36-8255-3C69B53CE62C}" type="pres">
      <dgm:prSet presAssocID="{5DBEA8E6-9808-45AD-8D5B-6AC83F328E25}" presName="hierRoot3" presStyleCnt="0"/>
      <dgm:spPr/>
    </dgm:pt>
    <dgm:pt modelId="{F5465AF8-1555-4C1E-B003-074AD5C1A257}" type="pres">
      <dgm:prSet presAssocID="{5DBEA8E6-9808-45AD-8D5B-6AC83F328E25}" presName="composite3" presStyleCnt="0"/>
      <dgm:spPr/>
    </dgm:pt>
    <dgm:pt modelId="{C0AFCACA-F262-4552-8DB3-1382B4BD5E99}" type="pres">
      <dgm:prSet presAssocID="{5DBEA8E6-9808-45AD-8D5B-6AC83F328E25}" presName="background3" presStyleLbl="node3" presStyleIdx="2" presStyleCnt="6"/>
      <dgm:spPr/>
    </dgm:pt>
    <dgm:pt modelId="{F417FA2D-0A86-4DAC-A0E8-B714475FE385}" type="pres">
      <dgm:prSet presAssocID="{5DBEA8E6-9808-45AD-8D5B-6AC83F328E25}" presName="text3" presStyleLbl="fgAcc3" presStyleIdx="2" presStyleCnt="6" custLinFactNeighborX="741" custLinFactNeighborY="-6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774BA4-3617-4F89-BE58-D0AF5A8D1C64}" type="pres">
      <dgm:prSet presAssocID="{5DBEA8E6-9808-45AD-8D5B-6AC83F328E25}" presName="hierChild4" presStyleCnt="0"/>
      <dgm:spPr/>
    </dgm:pt>
    <dgm:pt modelId="{5CA621FE-C5A7-49B7-AF24-93C920993DD9}" type="pres">
      <dgm:prSet presAssocID="{A7E1CEF5-23EB-4FE8-9111-5E549E0199EB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6BDAA76-608D-4DB1-BBC4-0D872598F962}" type="pres">
      <dgm:prSet presAssocID="{2EFA8912-9C3C-4666-A72D-D46F157366FB}" presName="hierRoot2" presStyleCnt="0"/>
      <dgm:spPr/>
    </dgm:pt>
    <dgm:pt modelId="{64B7FF9E-4506-4646-A135-56AE26077079}" type="pres">
      <dgm:prSet presAssocID="{2EFA8912-9C3C-4666-A72D-D46F157366FB}" presName="composite2" presStyleCnt="0"/>
      <dgm:spPr/>
    </dgm:pt>
    <dgm:pt modelId="{E27BDA35-E40B-42D0-85C5-7B50226DD48F}" type="pres">
      <dgm:prSet presAssocID="{2EFA8912-9C3C-4666-A72D-D46F157366FB}" presName="background2" presStyleLbl="node2" presStyleIdx="1" presStyleCnt="2"/>
      <dgm:spPr/>
    </dgm:pt>
    <dgm:pt modelId="{E59EF82F-C9EB-460D-A84A-0951C679878E}" type="pres">
      <dgm:prSet presAssocID="{2EFA8912-9C3C-4666-A72D-D46F157366FB}" presName="text2" presStyleLbl="fgAcc2" presStyleIdx="1" presStyleCnt="2" custScaleX="1893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E0CA2D-462B-44EE-A25F-6E9F4FBCF237}" type="pres">
      <dgm:prSet presAssocID="{2EFA8912-9C3C-4666-A72D-D46F157366FB}" presName="hierChild3" presStyleCnt="0"/>
      <dgm:spPr/>
    </dgm:pt>
    <dgm:pt modelId="{4AAA086F-98D8-4898-8252-53B50E44F31E}" type="pres">
      <dgm:prSet presAssocID="{FF770A98-2B5A-450F-A069-BB0D4787D214}" presName="Name17" presStyleLbl="parChTrans1D3" presStyleIdx="3" presStyleCnt="6"/>
      <dgm:spPr/>
      <dgm:t>
        <a:bodyPr/>
        <a:lstStyle/>
        <a:p>
          <a:endParaRPr lang="ru-RU"/>
        </a:p>
      </dgm:t>
    </dgm:pt>
    <dgm:pt modelId="{32961804-2F60-4CF7-B2F0-B7C5AF5AA855}" type="pres">
      <dgm:prSet presAssocID="{AAB326D7-BF32-4C86-BA86-0AF37F72F663}" presName="hierRoot3" presStyleCnt="0"/>
      <dgm:spPr/>
    </dgm:pt>
    <dgm:pt modelId="{8ACD94B7-07A7-4D79-B9EC-581010F74350}" type="pres">
      <dgm:prSet presAssocID="{AAB326D7-BF32-4C86-BA86-0AF37F72F663}" presName="composite3" presStyleCnt="0"/>
      <dgm:spPr/>
    </dgm:pt>
    <dgm:pt modelId="{2D436495-520C-4A12-A153-A4E938B1543F}" type="pres">
      <dgm:prSet presAssocID="{AAB326D7-BF32-4C86-BA86-0AF37F72F663}" presName="background3" presStyleLbl="node3" presStyleIdx="3" presStyleCnt="6"/>
      <dgm:spPr/>
    </dgm:pt>
    <dgm:pt modelId="{B88FDE17-F280-465D-869D-12AA2922B8DF}" type="pres">
      <dgm:prSet presAssocID="{AAB326D7-BF32-4C86-BA86-0AF37F72F663}" presName="text3" presStyleLbl="fgAcc3" presStyleIdx="3" presStyleCnt="6" custLinFactNeighborX="741" custLinFactNeighborY="-6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59C31A-C7E3-4F53-B86C-7E8B1477A4E7}" type="pres">
      <dgm:prSet presAssocID="{AAB326D7-BF32-4C86-BA86-0AF37F72F663}" presName="hierChild4" presStyleCnt="0"/>
      <dgm:spPr/>
    </dgm:pt>
    <dgm:pt modelId="{75F619FE-B55B-49D7-9070-3828143567F0}" type="pres">
      <dgm:prSet presAssocID="{48807B5F-586D-4425-889E-2F05FFD7BCFA}" presName="Name17" presStyleLbl="parChTrans1D3" presStyleIdx="4" presStyleCnt="6"/>
      <dgm:spPr/>
      <dgm:t>
        <a:bodyPr/>
        <a:lstStyle/>
        <a:p>
          <a:endParaRPr lang="ru-RU"/>
        </a:p>
      </dgm:t>
    </dgm:pt>
    <dgm:pt modelId="{820EDE2B-9A01-4641-B81F-833DAF721A02}" type="pres">
      <dgm:prSet presAssocID="{3FC6FABB-6CC0-45D4-A57B-5F531E62B0E5}" presName="hierRoot3" presStyleCnt="0"/>
      <dgm:spPr/>
    </dgm:pt>
    <dgm:pt modelId="{60849EC9-0513-4E71-BA7A-686A0E1E4A13}" type="pres">
      <dgm:prSet presAssocID="{3FC6FABB-6CC0-45D4-A57B-5F531E62B0E5}" presName="composite3" presStyleCnt="0"/>
      <dgm:spPr/>
    </dgm:pt>
    <dgm:pt modelId="{EF2B3958-8CCE-44A2-8129-AE03FD744C9A}" type="pres">
      <dgm:prSet presAssocID="{3FC6FABB-6CC0-45D4-A57B-5F531E62B0E5}" presName="background3" presStyleLbl="node3" presStyleIdx="4" presStyleCnt="6"/>
      <dgm:spPr/>
    </dgm:pt>
    <dgm:pt modelId="{20859BDD-06B9-49E9-8C26-E8DA3FC7FA12}" type="pres">
      <dgm:prSet presAssocID="{3FC6FABB-6CC0-45D4-A57B-5F531E62B0E5}" presName="text3" presStyleLbl="fgAcc3" presStyleIdx="4" presStyleCnt="6" custLinFactNeighborX="741" custLinFactNeighborY="-6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830394-149C-4855-AC5D-D2B975613DB1}" type="pres">
      <dgm:prSet presAssocID="{3FC6FABB-6CC0-45D4-A57B-5F531E62B0E5}" presName="hierChild4" presStyleCnt="0"/>
      <dgm:spPr/>
    </dgm:pt>
    <dgm:pt modelId="{F05E0BEB-0907-4D09-B501-CD6BC08FA5AA}" type="pres">
      <dgm:prSet presAssocID="{B285B3F9-055A-4CD6-8455-2D9D6EC400E5}" presName="Name17" presStyleLbl="parChTrans1D3" presStyleIdx="5" presStyleCnt="6"/>
      <dgm:spPr/>
      <dgm:t>
        <a:bodyPr/>
        <a:lstStyle/>
        <a:p>
          <a:endParaRPr lang="ru-RU"/>
        </a:p>
      </dgm:t>
    </dgm:pt>
    <dgm:pt modelId="{A812DC31-FBDF-40F6-ACC5-0C7F0EC4EC05}" type="pres">
      <dgm:prSet presAssocID="{8C4F96C5-A45D-41F8-A0E9-78F3FDB66A9A}" presName="hierRoot3" presStyleCnt="0"/>
      <dgm:spPr/>
    </dgm:pt>
    <dgm:pt modelId="{8AF4A186-4487-4E2F-B448-55541A1C8961}" type="pres">
      <dgm:prSet presAssocID="{8C4F96C5-A45D-41F8-A0E9-78F3FDB66A9A}" presName="composite3" presStyleCnt="0"/>
      <dgm:spPr/>
    </dgm:pt>
    <dgm:pt modelId="{9593DD36-5565-4B07-88B9-2892BD5C4E85}" type="pres">
      <dgm:prSet presAssocID="{8C4F96C5-A45D-41F8-A0E9-78F3FDB66A9A}" presName="background3" presStyleLbl="node3" presStyleIdx="5" presStyleCnt="6"/>
      <dgm:spPr/>
    </dgm:pt>
    <dgm:pt modelId="{35D75BF5-5608-466B-B9D2-BD790EBC4B64}" type="pres">
      <dgm:prSet presAssocID="{8C4F96C5-A45D-41F8-A0E9-78F3FDB66A9A}" presName="text3" presStyleLbl="fgAcc3" presStyleIdx="5" presStyleCnt="6" custLinFactNeighborX="741" custLinFactNeighborY="-6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F00435-D8F1-48F8-80B9-FCA397FE0256}" type="pres">
      <dgm:prSet presAssocID="{8C4F96C5-A45D-41F8-A0E9-78F3FDB66A9A}" presName="hierChild4" presStyleCnt="0"/>
      <dgm:spPr/>
    </dgm:pt>
  </dgm:ptLst>
  <dgm:cxnLst>
    <dgm:cxn modelId="{49EB754B-E956-49CF-82B1-8586E28C968C}" type="presOf" srcId="{B7535B49-2775-4D41-979D-AFCF480F460E}" destId="{C6EB3ED6-0D40-4491-8624-2FF431114AC3}" srcOrd="0" destOrd="0" presId="urn:microsoft.com/office/officeart/2005/8/layout/hierarchy1"/>
    <dgm:cxn modelId="{43746127-CD79-41C3-9E0D-A6D9498321C1}" type="presOf" srcId="{B8D53B91-2FFE-4935-930C-FE754ABD65DD}" destId="{440F945F-1F68-4BBE-91A2-2166B842831D}" srcOrd="0" destOrd="0" presId="urn:microsoft.com/office/officeart/2005/8/layout/hierarchy1"/>
    <dgm:cxn modelId="{16D26379-3BCE-497D-8379-B5668006FC9A}" type="presOf" srcId="{A7E1CEF5-23EB-4FE8-9111-5E549E0199EB}" destId="{5CA621FE-C5A7-49B7-AF24-93C920993DD9}" srcOrd="0" destOrd="0" presId="urn:microsoft.com/office/officeart/2005/8/layout/hierarchy1"/>
    <dgm:cxn modelId="{045F7E71-A317-4271-9BA6-2CC65002DCD4}" type="presOf" srcId="{3FC6FABB-6CC0-45D4-A57B-5F531E62B0E5}" destId="{20859BDD-06B9-49E9-8C26-E8DA3FC7FA12}" srcOrd="0" destOrd="0" presId="urn:microsoft.com/office/officeart/2005/8/layout/hierarchy1"/>
    <dgm:cxn modelId="{B73F6FEC-00F1-4BF6-B33E-89C6EF73BE86}" type="presOf" srcId="{FF770A98-2B5A-450F-A069-BB0D4787D214}" destId="{4AAA086F-98D8-4898-8252-53B50E44F31E}" srcOrd="0" destOrd="0" presId="urn:microsoft.com/office/officeart/2005/8/layout/hierarchy1"/>
    <dgm:cxn modelId="{841C8CE7-7570-46FB-B6DB-36E3A56B7F9D}" type="presOf" srcId="{180A6DBF-3161-4DF1-B4B7-5491D246723F}" destId="{4E6743DF-4CC2-41F0-BFB8-7AE69F04AAE2}" srcOrd="0" destOrd="0" presId="urn:microsoft.com/office/officeart/2005/8/layout/hierarchy1"/>
    <dgm:cxn modelId="{FC165CAA-BB53-41B9-818E-197803F06DDC}" srcId="{A2FD61B2-687E-47B6-8307-A8C110B71753}" destId="{B8D53B91-2FFE-4935-930C-FE754ABD65DD}" srcOrd="0" destOrd="0" parTransId="{B7535B49-2775-4D41-979D-AFCF480F460E}" sibTransId="{0EC1F56C-663B-445E-81BE-B241169CAA13}"/>
    <dgm:cxn modelId="{6CE02318-3755-4E80-A992-02D230019F98}" type="presOf" srcId="{A2FD61B2-687E-47B6-8307-A8C110B71753}" destId="{ACCC3EFF-8748-4C0B-B40B-E11C0A100028}" srcOrd="0" destOrd="0" presId="urn:microsoft.com/office/officeart/2005/8/layout/hierarchy1"/>
    <dgm:cxn modelId="{AA19837F-31D9-419D-8239-445E727D3FC4}" type="presOf" srcId="{48807B5F-586D-4425-889E-2F05FFD7BCFA}" destId="{75F619FE-B55B-49D7-9070-3828143567F0}" srcOrd="0" destOrd="0" presId="urn:microsoft.com/office/officeart/2005/8/layout/hierarchy1"/>
    <dgm:cxn modelId="{27C063A1-F722-47FC-BF47-48F4FB65DC57}" srcId="{2EFA8912-9C3C-4666-A72D-D46F157366FB}" destId="{3FC6FABB-6CC0-45D4-A57B-5F531E62B0E5}" srcOrd="1" destOrd="0" parTransId="{48807B5F-586D-4425-889E-2F05FFD7BCFA}" sibTransId="{ADADDE3F-6E19-42BD-8197-AD9109FCE037}"/>
    <dgm:cxn modelId="{ADCED2AA-5F19-46A9-8EDA-E4A50EC9FAAA}" type="presOf" srcId="{20ED8A48-B814-4504-888E-76FF0D2F87BE}" destId="{540FCDE5-3ECF-4330-BDC0-C3E6F7D4B882}" srcOrd="0" destOrd="0" presId="urn:microsoft.com/office/officeart/2005/8/layout/hierarchy1"/>
    <dgm:cxn modelId="{2E63273F-BF35-4134-B332-5B6DA4C95925}" srcId="{B4B2C6E5-9DEE-4A22-80CC-10F3936AFD80}" destId="{A2FD61B2-687E-47B6-8307-A8C110B71753}" srcOrd="0" destOrd="0" parTransId="{FD89DD15-D376-42D7-B9C9-9E2D4B353DBA}" sibTransId="{4B8784F5-6EA6-43FE-AA99-077328A80E86}"/>
    <dgm:cxn modelId="{FF34B579-0C58-46D1-9644-C7D08A8EF51D}" type="presOf" srcId="{B285B3F9-055A-4CD6-8455-2D9D6EC400E5}" destId="{F05E0BEB-0907-4D09-B501-CD6BC08FA5AA}" srcOrd="0" destOrd="0" presId="urn:microsoft.com/office/officeart/2005/8/layout/hierarchy1"/>
    <dgm:cxn modelId="{B12A63FA-A66A-4603-BC20-081479F35444}" srcId="{B8D53B91-2FFE-4935-930C-FE754ABD65DD}" destId="{5DBEA8E6-9808-45AD-8D5B-6AC83F328E25}" srcOrd="2" destOrd="0" parTransId="{9BBF60E2-605B-4CDE-A119-F1D2059DA49C}" sibTransId="{5AB9343E-FAA6-440F-AA55-66BD4D72AAF4}"/>
    <dgm:cxn modelId="{05380169-726A-4D26-9537-2373670FE0F8}" srcId="{2EFA8912-9C3C-4666-A72D-D46F157366FB}" destId="{8C4F96C5-A45D-41F8-A0E9-78F3FDB66A9A}" srcOrd="2" destOrd="0" parTransId="{B285B3F9-055A-4CD6-8455-2D9D6EC400E5}" sibTransId="{86AD8568-51FB-4CEA-936E-623D15A36E52}"/>
    <dgm:cxn modelId="{D1C3A8AA-1079-41EE-90FC-8E6229E580CA}" type="presOf" srcId="{5DBEA8E6-9808-45AD-8D5B-6AC83F328E25}" destId="{F417FA2D-0A86-4DAC-A0E8-B714475FE385}" srcOrd="0" destOrd="0" presId="urn:microsoft.com/office/officeart/2005/8/layout/hierarchy1"/>
    <dgm:cxn modelId="{00693418-7633-4B3F-8899-96EC3A5516F7}" type="presOf" srcId="{B4B2C6E5-9DEE-4A22-80CC-10F3936AFD80}" destId="{848ABAD8-1F0A-467E-9E7D-5D965DA25E56}" srcOrd="0" destOrd="0" presId="urn:microsoft.com/office/officeart/2005/8/layout/hierarchy1"/>
    <dgm:cxn modelId="{1B450329-CB3B-462A-A52E-AA5338F1A535}" srcId="{A2FD61B2-687E-47B6-8307-A8C110B71753}" destId="{2EFA8912-9C3C-4666-A72D-D46F157366FB}" srcOrd="1" destOrd="0" parTransId="{A7E1CEF5-23EB-4FE8-9111-5E549E0199EB}" sibTransId="{744CD9F1-CC6F-4040-A2EF-026EEC2EB134}"/>
    <dgm:cxn modelId="{C1364622-508A-4B3B-BBD9-8A0252735AA3}" type="presOf" srcId="{9BBF60E2-605B-4CDE-A119-F1D2059DA49C}" destId="{A7026BBA-5010-4FB5-90BA-D851823AC6E7}" srcOrd="0" destOrd="0" presId="urn:microsoft.com/office/officeart/2005/8/layout/hierarchy1"/>
    <dgm:cxn modelId="{E60344C9-884E-404E-B6D5-0FB6D7F98524}" srcId="{2EFA8912-9C3C-4666-A72D-D46F157366FB}" destId="{AAB326D7-BF32-4C86-BA86-0AF37F72F663}" srcOrd="0" destOrd="0" parTransId="{FF770A98-2B5A-450F-A069-BB0D4787D214}" sibTransId="{A2452353-2823-42CC-B7D9-A85ADC7B03CA}"/>
    <dgm:cxn modelId="{FF8AD6EB-C7BB-4BF9-BBEB-BA946815D98D}" srcId="{B8D53B91-2FFE-4935-930C-FE754ABD65DD}" destId="{180A6DBF-3161-4DF1-B4B7-5491D246723F}" srcOrd="1" destOrd="0" parTransId="{DE9D88D6-5304-44C1-A36B-36AECD81E10C}" sibTransId="{B7285EFD-2514-47D0-AE97-8405C38661DA}"/>
    <dgm:cxn modelId="{76B4BC51-BEC9-4F2A-B5E7-D4DB9E9ED901}" type="presOf" srcId="{AAB326D7-BF32-4C86-BA86-0AF37F72F663}" destId="{B88FDE17-F280-465D-869D-12AA2922B8DF}" srcOrd="0" destOrd="0" presId="urn:microsoft.com/office/officeart/2005/8/layout/hierarchy1"/>
    <dgm:cxn modelId="{41FDBD41-3716-4F5F-BC68-8BF4D7B40451}" srcId="{B8D53B91-2FFE-4935-930C-FE754ABD65DD}" destId="{20ED8A48-B814-4504-888E-76FF0D2F87BE}" srcOrd="0" destOrd="0" parTransId="{BA928C0C-AA30-40D6-A812-065360F7DDD3}" sibTransId="{3B201E29-FA9D-4125-88CD-9E91D161E91C}"/>
    <dgm:cxn modelId="{15063EB4-0A8C-43C6-A282-D36DC5B4D7F6}" type="presOf" srcId="{8C4F96C5-A45D-41F8-A0E9-78F3FDB66A9A}" destId="{35D75BF5-5608-466B-B9D2-BD790EBC4B64}" srcOrd="0" destOrd="0" presId="urn:microsoft.com/office/officeart/2005/8/layout/hierarchy1"/>
    <dgm:cxn modelId="{AD1ED964-8C37-416E-B70F-0D98EFADBB0B}" type="presOf" srcId="{BA928C0C-AA30-40D6-A812-065360F7DDD3}" destId="{7206475C-D199-4C63-8358-8AB305F986D7}" srcOrd="0" destOrd="0" presId="urn:microsoft.com/office/officeart/2005/8/layout/hierarchy1"/>
    <dgm:cxn modelId="{4ED02CD3-8C14-4EB7-B06F-8B9932E1899E}" type="presOf" srcId="{DE9D88D6-5304-44C1-A36B-36AECD81E10C}" destId="{4FA57029-5BFE-4ED0-B0D1-A8F1AB35B60A}" srcOrd="0" destOrd="0" presId="urn:microsoft.com/office/officeart/2005/8/layout/hierarchy1"/>
    <dgm:cxn modelId="{EE15B899-2197-43B1-ADAE-54A22C2CE950}" type="presOf" srcId="{2EFA8912-9C3C-4666-A72D-D46F157366FB}" destId="{E59EF82F-C9EB-460D-A84A-0951C679878E}" srcOrd="0" destOrd="0" presId="urn:microsoft.com/office/officeart/2005/8/layout/hierarchy1"/>
    <dgm:cxn modelId="{B8BAE717-01CB-45F1-913F-7A1ACEFEF496}" type="presParOf" srcId="{848ABAD8-1F0A-467E-9E7D-5D965DA25E56}" destId="{B6D15D2F-05BE-4C7E-BAAC-408A2741B608}" srcOrd="0" destOrd="0" presId="urn:microsoft.com/office/officeart/2005/8/layout/hierarchy1"/>
    <dgm:cxn modelId="{A547B949-A38F-44C5-A57F-C5751D6EFFE7}" type="presParOf" srcId="{B6D15D2F-05BE-4C7E-BAAC-408A2741B608}" destId="{EC5AEDAB-0973-472C-A4C7-9F0D99D9A157}" srcOrd="0" destOrd="0" presId="urn:microsoft.com/office/officeart/2005/8/layout/hierarchy1"/>
    <dgm:cxn modelId="{B68FEF2B-FD14-4088-B756-8A751D8E0CE0}" type="presParOf" srcId="{EC5AEDAB-0973-472C-A4C7-9F0D99D9A157}" destId="{CFB3F8B0-CA2E-46D6-88C2-015AFB8EE6E1}" srcOrd="0" destOrd="0" presId="urn:microsoft.com/office/officeart/2005/8/layout/hierarchy1"/>
    <dgm:cxn modelId="{0DFBAF5B-ADFA-4004-8C79-20488F415165}" type="presParOf" srcId="{EC5AEDAB-0973-472C-A4C7-9F0D99D9A157}" destId="{ACCC3EFF-8748-4C0B-B40B-E11C0A100028}" srcOrd="1" destOrd="0" presId="urn:microsoft.com/office/officeart/2005/8/layout/hierarchy1"/>
    <dgm:cxn modelId="{727EE48B-7DE1-4506-87FC-BE3C4FA66C48}" type="presParOf" srcId="{B6D15D2F-05BE-4C7E-BAAC-408A2741B608}" destId="{C6AAF17E-34BB-48B8-BD6B-209EB075E38E}" srcOrd="1" destOrd="0" presId="urn:microsoft.com/office/officeart/2005/8/layout/hierarchy1"/>
    <dgm:cxn modelId="{A1DBB844-11E1-48F8-AA9C-675214330E84}" type="presParOf" srcId="{C6AAF17E-34BB-48B8-BD6B-209EB075E38E}" destId="{C6EB3ED6-0D40-4491-8624-2FF431114AC3}" srcOrd="0" destOrd="0" presId="urn:microsoft.com/office/officeart/2005/8/layout/hierarchy1"/>
    <dgm:cxn modelId="{C38773AB-C30F-47A0-A345-33E371421049}" type="presParOf" srcId="{C6AAF17E-34BB-48B8-BD6B-209EB075E38E}" destId="{41A5938C-ED17-4910-9DE5-7D8005BCE8CE}" srcOrd="1" destOrd="0" presId="urn:microsoft.com/office/officeart/2005/8/layout/hierarchy1"/>
    <dgm:cxn modelId="{9CADFD4D-6294-4501-8E20-2F09ECC9CEDE}" type="presParOf" srcId="{41A5938C-ED17-4910-9DE5-7D8005BCE8CE}" destId="{369AA25D-8795-467C-A55F-8BFC97489E87}" srcOrd="0" destOrd="0" presId="urn:microsoft.com/office/officeart/2005/8/layout/hierarchy1"/>
    <dgm:cxn modelId="{54F07245-AA1C-49F4-A82A-C42BD7979009}" type="presParOf" srcId="{369AA25D-8795-467C-A55F-8BFC97489E87}" destId="{DCE35C47-A695-40E1-9AA5-F5C264D779C6}" srcOrd="0" destOrd="0" presId="urn:microsoft.com/office/officeart/2005/8/layout/hierarchy1"/>
    <dgm:cxn modelId="{7F6E4828-D866-454F-92E9-AE877BD23775}" type="presParOf" srcId="{369AA25D-8795-467C-A55F-8BFC97489E87}" destId="{440F945F-1F68-4BBE-91A2-2166B842831D}" srcOrd="1" destOrd="0" presId="urn:microsoft.com/office/officeart/2005/8/layout/hierarchy1"/>
    <dgm:cxn modelId="{ED3A7037-E37D-4CBF-8E22-63B776966424}" type="presParOf" srcId="{41A5938C-ED17-4910-9DE5-7D8005BCE8CE}" destId="{F2C55CC5-77EC-44A1-9501-28F13446CA59}" srcOrd="1" destOrd="0" presId="urn:microsoft.com/office/officeart/2005/8/layout/hierarchy1"/>
    <dgm:cxn modelId="{CAB19442-517C-4C92-B398-CE8F225D50B3}" type="presParOf" srcId="{F2C55CC5-77EC-44A1-9501-28F13446CA59}" destId="{7206475C-D199-4C63-8358-8AB305F986D7}" srcOrd="0" destOrd="0" presId="urn:microsoft.com/office/officeart/2005/8/layout/hierarchy1"/>
    <dgm:cxn modelId="{E341EFD6-F987-4458-9674-DD82B76D7C25}" type="presParOf" srcId="{F2C55CC5-77EC-44A1-9501-28F13446CA59}" destId="{3095634D-89A4-423D-B0B2-D2307B37C623}" srcOrd="1" destOrd="0" presId="urn:microsoft.com/office/officeart/2005/8/layout/hierarchy1"/>
    <dgm:cxn modelId="{9D85648D-1449-4D06-8EF1-FA410319BEC2}" type="presParOf" srcId="{3095634D-89A4-423D-B0B2-D2307B37C623}" destId="{0A122527-1268-4E17-93F7-308946671721}" srcOrd="0" destOrd="0" presId="urn:microsoft.com/office/officeart/2005/8/layout/hierarchy1"/>
    <dgm:cxn modelId="{73F4167C-FA58-4175-A9E4-43948E3605B8}" type="presParOf" srcId="{0A122527-1268-4E17-93F7-308946671721}" destId="{1CFECE81-65C1-4076-B813-F73D4AB008D0}" srcOrd="0" destOrd="0" presId="urn:microsoft.com/office/officeart/2005/8/layout/hierarchy1"/>
    <dgm:cxn modelId="{80F613EE-EF3F-437E-BF05-CF2DAB53D06C}" type="presParOf" srcId="{0A122527-1268-4E17-93F7-308946671721}" destId="{540FCDE5-3ECF-4330-BDC0-C3E6F7D4B882}" srcOrd="1" destOrd="0" presId="urn:microsoft.com/office/officeart/2005/8/layout/hierarchy1"/>
    <dgm:cxn modelId="{1BDCB447-15AD-4CF2-977C-F5923924CB9E}" type="presParOf" srcId="{3095634D-89A4-423D-B0B2-D2307B37C623}" destId="{FC8768C4-4802-49F8-9FC4-B585ED7886C4}" srcOrd="1" destOrd="0" presId="urn:microsoft.com/office/officeart/2005/8/layout/hierarchy1"/>
    <dgm:cxn modelId="{B0482A50-60AA-43E7-9D71-B8D4B7350D1B}" type="presParOf" srcId="{F2C55CC5-77EC-44A1-9501-28F13446CA59}" destId="{4FA57029-5BFE-4ED0-B0D1-A8F1AB35B60A}" srcOrd="2" destOrd="0" presId="urn:microsoft.com/office/officeart/2005/8/layout/hierarchy1"/>
    <dgm:cxn modelId="{2E215FA5-3B38-4D5A-B76E-446D3674EF79}" type="presParOf" srcId="{F2C55CC5-77EC-44A1-9501-28F13446CA59}" destId="{D34DC6D2-B9D6-4AE2-B9BA-FDFBE1A50895}" srcOrd="3" destOrd="0" presId="urn:microsoft.com/office/officeart/2005/8/layout/hierarchy1"/>
    <dgm:cxn modelId="{1A446149-10DA-4F2D-B345-31876FA33812}" type="presParOf" srcId="{D34DC6D2-B9D6-4AE2-B9BA-FDFBE1A50895}" destId="{5DC25CE3-137E-474D-88B5-769D40BBED5B}" srcOrd="0" destOrd="0" presId="urn:microsoft.com/office/officeart/2005/8/layout/hierarchy1"/>
    <dgm:cxn modelId="{C49E7953-52AB-4BA8-AA12-EAC0CA4AA8AE}" type="presParOf" srcId="{5DC25CE3-137E-474D-88B5-769D40BBED5B}" destId="{4DE36EEE-07C7-441A-B224-456322E41145}" srcOrd="0" destOrd="0" presId="urn:microsoft.com/office/officeart/2005/8/layout/hierarchy1"/>
    <dgm:cxn modelId="{A96E82E7-F3CF-408F-8408-3F92ABDC0A8B}" type="presParOf" srcId="{5DC25CE3-137E-474D-88B5-769D40BBED5B}" destId="{4E6743DF-4CC2-41F0-BFB8-7AE69F04AAE2}" srcOrd="1" destOrd="0" presId="urn:microsoft.com/office/officeart/2005/8/layout/hierarchy1"/>
    <dgm:cxn modelId="{F9786899-771B-4F4D-B64B-E43D1F4C9269}" type="presParOf" srcId="{D34DC6D2-B9D6-4AE2-B9BA-FDFBE1A50895}" destId="{C7BE7136-4662-4BD1-9124-5527C9006210}" srcOrd="1" destOrd="0" presId="urn:microsoft.com/office/officeart/2005/8/layout/hierarchy1"/>
    <dgm:cxn modelId="{701F7F66-8449-49F3-A713-2EDA65D658C3}" type="presParOf" srcId="{F2C55CC5-77EC-44A1-9501-28F13446CA59}" destId="{A7026BBA-5010-4FB5-90BA-D851823AC6E7}" srcOrd="4" destOrd="0" presId="urn:microsoft.com/office/officeart/2005/8/layout/hierarchy1"/>
    <dgm:cxn modelId="{2D981988-D825-478A-AF3E-21EE0FBB7FE6}" type="presParOf" srcId="{F2C55CC5-77EC-44A1-9501-28F13446CA59}" destId="{FFC4C358-B549-4E36-8255-3C69B53CE62C}" srcOrd="5" destOrd="0" presId="urn:microsoft.com/office/officeart/2005/8/layout/hierarchy1"/>
    <dgm:cxn modelId="{D8F7E015-A003-46B1-B3FD-2D82B13A08A4}" type="presParOf" srcId="{FFC4C358-B549-4E36-8255-3C69B53CE62C}" destId="{F5465AF8-1555-4C1E-B003-074AD5C1A257}" srcOrd="0" destOrd="0" presId="urn:microsoft.com/office/officeart/2005/8/layout/hierarchy1"/>
    <dgm:cxn modelId="{7268A675-BEB7-4E52-85EA-4424EE46EAAF}" type="presParOf" srcId="{F5465AF8-1555-4C1E-B003-074AD5C1A257}" destId="{C0AFCACA-F262-4552-8DB3-1382B4BD5E99}" srcOrd="0" destOrd="0" presId="urn:microsoft.com/office/officeart/2005/8/layout/hierarchy1"/>
    <dgm:cxn modelId="{DD4D807C-1D42-43D3-802B-1071E12FB1AE}" type="presParOf" srcId="{F5465AF8-1555-4C1E-B003-074AD5C1A257}" destId="{F417FA2D-0A86-4DAC-A0E8-B714475FE385}" srcOrd="1" destOrd="0" presId="urn:microsoft.com/office/officeart/2005/8/layout/hierarchy1"/>
    <dgm:cxn modelId="{9238E651-8A80-44CB-A6B2-E556BF5AAD4F}" type="presParOf" srcId="{FFC4C358-B549-4E36-8255-3C69B53CE62C}" destId="{22774BA4-3617-4F89-BE58-D0AF5A8D1C64}" srcOrd="1" destOrd="0" presId="urn:microsoft.com/office/officeart/2005/8/layout/hierarchy1"/>
    <dgm:cxn modelId="{7C44082D-73AE-4048-8CBA-8494E7556ADC}" type="presParOf" srcId="{C6AAF17E-34BB-48B8-BD6B-209EB075E38E}" destId="{5CA621FE-C5A7-49B7-AF24-93C920993DD9}" srcOrd="2" destOrd="0" presId="urn:microsoft.com/office/officeart/2005/8/layout/hierarchy1"/>
    <dgm:cxn modelId="{E14975BD-2F30-4198-A562-DAA4832BC0E8}" type="presParOf" srcId="{C6AAF17E-34BB-48B8-BD6B-209EB075E38E}" destId="{B6BDAA76-608D-4DB1-BBC4-0D872598F962}" srcOrd="3" destOrd="0" presId="urn:microsoft.com/office/officeart/2005/8/layout/hierarchy1"/>
    <dgm:cxn modelId="{1850FEDD-4AFF-4949-B61F-B25F7418D90A}" type="presParOf" srcId="{B6BDAA76-608D-4DB1-BBC4-0D872598F962}" destId="{64B7FF9E-4506-4646-A135-56AE26077079}" srcOrd="0" destOrd="0" presId="urn:microsoft.com/office/officeart/2005/8/layout/hierarchy1"/>
    <dgm:cxn modelId="{4D1F4210-736F-43B1-9A9E-6CB97023949A}" type="presParOf" srcId="{64B7FF9E-4506-4646-A135-56AE26077079}" destId="{E27BDA35-E40B-42D0-85C5-7B50226DD48F}" srcOrd="0" destOrd="0" presId="urn:microsoft.com/office/officeart/2005/8/layout/hierarchy1"/>
    <dgm:cxn modelId="{BD92364B-AE1A-4830-B0A7-35E26086D200}" type="presParOf" srcId="{64B7FF9E-4506-4646-A135-56AE26077079}" destId="{E59EF82F-C9EB-460D-A84A-0951C679878E}" srcOrd="1" destOrd="0" presId="urn:microsoft.com/office/officeart/2005/8/layout/hierarchy1"/>
    <dgm:cxn modelId="{9562E5FC-213C-4FD7-A9DC-F376C58A81C2}" type="presParOf" srcId="{B6BDAA76-608D-4DB1-BBC4-0D872598F962}" destId="{96E0CA2D-462B-44EE-A25F-6E9F4FBCF237}" srcOrd="1" destOrd="0" presId="urn:microsoft.com/office/officeart/2005/8/layout/hierarchy1"/>
    <dgm:cxn modelId="{9B077889-1C2F-4195-AF7E-DA8811E02F08}" type="presParOf" srcId="{96E0CA2D-462B-44EE-A25F-6E9F4FBCF237}" destId="{4AAA086F-98D8-4898-8252-53B50E44F31E}" srcOrd="0" destOrd="0" presId="urn:microsoft.com/office/officeart/2005/8/layout/hierarchy1"/>
    <dgm:cxn modelId="{1DD25088-FC8F-4CF9-BAAA-48F6796DBEE5}" type="presParOf" srcId="{96E0CA2D-462B-44EE-A25F-6E9F4FBCF237}" destId="{32961804-2F60-4CF7-B2F0-B7C5AF5AA855}" srcOrd="1" destOrd="0" presId="urn:microsoft.com/office/officeart/2005/8/layout/hierarchy1"/>
    <dgm:cxn modelId="{E861D93B-7FC3-4D09-A83A-0B2F1149301B}" type="presParOf" srcId="{32961804-2F60-4CF7-B2F0-B7C5AF5AA855}" destId="{8ACD94B7-07A7-4D79-B9EC-581010F74350}" srcOrd="0" destOrd="0" presId="urn:microsoft.com/office/officeart/2005/8/layout/hierarchy1"/>
    <dgm:cxn modelId="{CC34E035-F0DE-4B2E-9517-129F6938D534}" type="presParOf" srcId="{8ACD94B7-07A7-4D79-B9EC-581010F74350}" destId="{2D436495-520C-4A12-A153-A4E938B1543F}" srcOrd="0" destOrd="0" presId="urn:microsoft.com/office/officeart/2005/8/layout/hierarchy1"/>
    <dgm:cxn modelId="{8E20F128-FEEE-4B96-8714-E321EE9F1373}" type="presParOf" srcId="{8ACD94B7-07A7-4D79-B9EC-581010F74350}" destId="{B88FDE17-F280-465D-869D-12AA2922B8DF}" srcOrd="1" destOrd="0" presId="urn:microsoft.com/office/officeart/2005/8/layout/hierarchy1"/>
    <dgm:cxn modelId="{B0AB3049-1211-4266-9F08-78FB58F2D955}" type="presParOf" srcId="{32961804-2F60-4CF7-B2F0-B7C5AF5AA855}" destId="{1E59C31A-C7E3-4F53-B86C-7E8B1477A4E7}" srcOrd="1" destOrd="0" presId="urn:microsoft.com/office/officeart/2005/8/layout/hierarchy1"/>
    <dgm:cxn modelId="{B172C2AF-E7A0-4156-87CC-D930044FA1EB}" type="presParOf" srcId="{96E0CA2D-462B-44EE-A25F-6E9F4FBCF237}" destId="{75F619FE-B55B-49D7-9070-3828143567F0}" srcOrd="2" destOrd="0" presId="urn:microsoft.com/office/officeart/2005/8/layout/hierarchy1"/>
    <dgm:cxn modelId="{677E351E-1856-430B-8264-37A15EF03B08}" type="presParOf" srcId="{96E0CA2D-462B-44EE-A25F-6E9F4FBCF237}" destId="{820EDE2B-9A01-4641-B81F-833DAF721A02}" srcOrd="3" destOrd="0" presId="urn:microsoft.com/office/officeart/2005/8/layout/hierarchy1"/>
    <dgm:cxn modelId="{F551B5C7-F353-4B1B-B6E9-6FCF7F181873}" type="presParOf" srcId="{820EDE2B-9A01-4641-B81F-833DAF721A02}" destId="{60849EC9-0513-4E71-BA7A-686A0E1E4A13}" srcOrd="0" destOrd="0" presId="urn:microsoft.com/office/officeart/2005/8/layout/hierarchy1"/>
    <dgm:cxn modelId="{8931C6B0-D225-4B68-A63B-595C077EB824}" type="presParOf" srcId="{60849EC9-0513-4E71-BA7A-686A0E1E4A13}" destId="{EF2B3958-8CCE-44A2-8129-AE03FD744C9A}" srcOrd="0" destOrd="0" presId="urn:microsoft.com/office/officeart/2005/8/layout/hierarchy1"/>
    <dgm:cxn modelId="{0AFF8017-C632-46FC-B5A0-23EE59401AA6}" type="presParOf" srcId="{60849EC9-0513-4E71-BA7A-686A0E1E4A13}" destId="{20859BDD-06B9-49E9-8C26-E8DA3FC7FA12}" srcOrd="1" destOrd="0" presId="urn:microsoft.com/office/officeart/2005/8/layout/hierarchy1"/>
    <dgm:cxn modelId="{E6D6A4DA-6DCD-4074-8CCC-20BFDA4B790D}" type="presParOf" srcId="{820EDE2B-9A01-4641-B81F-833DAF721A02}" destId="{60830394-149C-4855-AC5D-D2B975613DB1}" srcOrd="1" destOrd="0" presId="urn:microsoft.com/office/officeart/2005/8/layout/hierarchy1"/>
    <dgm:cxn modelId="{42A85D0A-0262-464D-BF2C-9EA67EC31F74}" type="presParOf" srcId="{96E0CA2D-462B-44EE-A25F-6E9F4FBCF237}" destId="{F05E0BEB-0907-4D09-B501-CD6BC08FA5AA}" srcOrd="4" destOrd="0" presId="urn:microsoft.com/office/officeart/2005/8/layout/hierarchy1"/>
    <dgm:cxn modelId="{A9DADEF6-ADCF-4DD8-B84E-AA3AE429464C}" type="presParOf" srcId="{96E0CA2D-462B-44EE-A25F-6E9F4FBCF237}" destId="{A812DC31-FBDF-40F6-ACC5-0C7F0EC4EC05}" srcOrd="5" destOrd="0" presId="urn:microsoft.com/office/officeart/2005/8/layout/hierarchy1"/>
    <dgm:cxn modelId="{19773D24-679F-46A4-9BED-639991B6AEC2}" type="presParOf" srcId="{A812DC31-FBDF-40F6-ACC5-0C7F0EC4EC05}" destId="{8AF4A186-4487-4E2F-B448-55541A1C8961}" srcOrd="0" destOrd="0" presId="urn:microsoft.com/office/officeart/2005/8/layout/hierarchy1"/>
    <dgm:cxn modelId="{3BA25CFF-F27D-42CE-BF82-381451CB1299}" type="presParOf" srcId="{8AF4A186-4487-4E2F-B448-55541A1C8961}" destId="{9593DD36-5565-4B07-88B9-2892BD5C4E85}" srcOrd="0" destOrd="0" presId="urn:microsoft.com/office/officeart/2005/8/layout/hierarchy1"/>
    <dgm:cxn modelId="{90AD82D1-4C26-49F2-B5F0-DC945303D152}" type="presParOf" srcId="{8AF4A186-4487-4E2F-B448-55541A1C8961}" destId="{35D75BF5-5608-466B-B9D2-BD790EBC4B64}" srcOrd="1" destOrd="0" presId="urn:microsoft.com/office/officeart/2005/8/layout/hierarchy1"/>
    <dgm:cxn modelId="{38C19FE5-D3B6-4E47-B3A1-3CC959F4FA46}" type="presParOf" srcId="{A812DC31-FBDF-40F6-ACC5-0C7F0EC4EC05}" destId="{DBF00435-D8F1-48F8-80B9-FCA397FE0256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B9F35FD-AA87-4DCB-9174-F0A863140D07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36220EE-362A-4FC2-A5D4-E852A5B6C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DE617B-732E-44FA-90C5-4E8045C8D373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E3DE51-3759-4E6C-8C89-53B8FF8F7D5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10D4280-DC37-4AB1-93DE-192A9D30396C}" type="slidenum">
              <a:rPr lang="ru-RU" sz="1200">
                <a:solidFill>
                  <a:srgbClr val="000000"/>
                </a:solidFill>
                <a:latin typeface="+mn-lt"/>
              </a:rPr>
              <a:pPr algn="r">
                <a:defRPr/>
              </a:pPr>
              <a:t>4</a:t>
            </a:fld>
            <a:endParaRPr lang="ru-RU" sz="120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8408A14-14BF-415C-8726-0F1AC72E68D6}" type="slidenum">
              <a:rPr lang="ru-RU" sz="1200">
                <a:solidFill>
                  <a:srgbClr val="000000"/>
                </a:solidFill>
                <a:latin typeface="+mn-lt"/>
              </a:rPr>
              <a:pPr algn="r">
                <a:defRPr/>
              </a:pPr>
              <a:t>5</a:t>
            </a:fld>
            <a:endParaRPr lang="ru-RU" sz="120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166046-CC6E-4111-84C8-3ACA102C65B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4C4A7B-1EC7-4812-B959-E4886D027AE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E296D5-28EB-43C1-AEC2-6658E6E60E3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8FCDC-CD10-45A5-A4D3-B51411586E87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8FCF1-A94D-41A4-8AC2-1E59E70C7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34D30-7BB3-4AEB-9553-E78D1FDCDEEE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F62EB-6180-488F-B2BD-C4E3CE289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DC15A-9ADA-42AA-989F-053042D667CC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46352-B820-4BB8-A2AC-3044365EF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C3FB9-985F-49C4-A38D-1A2351C0C6A9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92CDE-B9D8-4A87-9270-51D1A2418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563F3-3A03-4E4B-B2B7-62BBC4AB4B42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3066F-4BBB-4B4D-8BDD-E1BF0C0F6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7A2E4-FF27-4948-9EAE-C183EAF5689D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7DFD6-7446-4CD8-B627-0CF85E22A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355DD-C3B8-4D91-A587-3B4D432FAB91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BB23F-D39D-4284-BA94-55686EBC0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CF72B-8AAC-4285-AD09-8034C41DC1B0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8D5B7-833D-47EA-87EA-F99D11D13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54F04-240C-437A-A711-B60F962B7C9D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C15AE-428D-4781-9E8B-6CC9F4CEE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E7B66-6116-43E7-A945-68E203353D9B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060B1-02AD-4DAC-A094-DE93A9D07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E7517-EBBD-4468-85EC-759246C2AB6E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4250A-6CE5-4F4E-903A-CC1FD64C3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22435-7C33-4A45-B223-927CFD60590C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734F3-7474-42CF-9E7F-51135700E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20AC2-4008-4059-B978-C141A257739E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D2BF2-7FEB-4FE8-9C7C-D88EB4AEC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95551-9152-495D-B80A-648A27535522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A3D75-82D7-4A7C-BCC9-68892191B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95CCE-0256-4964-87D6-3C5F41E4A8DB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DFE89-B633-43A5-8BA2-BEE02B31B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5458D-6F3B-49C4-B848-B36A440EACE6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B0452-6691-48B7-9906-A5BDEE0315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9F515-0C18-4EE6-97CE-03F656996DE8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A8361-A4B8-4C95-9A99-4D0B051DC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A2D9D-23E8-4828-84FF-87BED1629D28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3AD8E-8EC1-480C-AE90-25216A6A3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CF912-013A-4303-B7A1-7B9CBEB21544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0CFCA-3AE6-43A1-8FE2-D4C105CDC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3A28D-7008-40C9-8FF0-8BE5C75A0045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ABFD8-EA8F-48AD-9A3E-BA5EDD01C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3A87C-11A8-48FB-A826-F5578ED5DDB7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890D4-EC51-40EF-B37C-2BDB93529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E69F0-9B22-4AF9-99B8-34DFAEA14450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2A61-9A26-465F-9164-0634AB852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4538A9-E239-454B-AA0A-71648D001A3F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8F1E28-CA5E-4DBC-A658-2C83D6505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0E62C88F-6068-4899-8BC5-0DD2EC7ECF3D}" type="datetimeFigureOut">
              <a:rPr lang="ru-RU"/>
              <a:pPr>
                <a:defRPr/>
              </a:pPr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C3503C3F-184D-40FD-962D-9D71DD4DF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avyanskaya-kultura.ru/slavic/heros/page-1" TargetMode="External"/><Relationship Id="rId2" Type="http://schemas.openxmlformats.org/officeDocument/2006/relationships/hyperlink" Target="http://images.rambler.ru/search?query=%D0%A1.%D0%9C.+%D0%A1%D0%BE%D0%BB%D0%BE%D0%B2%D1%8C%D1%91%D0%B2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boguslava.ru/viewtopic.php?id=421" TargetMode="External"/><Relationship Id="rId5" Type="http://schemas.openxmlformats.org/officeDocument/2006/relationships/hyperlink" Target="http://900igr.net/fotografii/istorija/KHristianstvo-prinjatie/001-Novoe-znanie.html" TargetMode="External"/><Relationship Id="rId4" Type="http://schemas.openxmlformats.org/officeDocument/2006/relationships/hyperlink" Target="http://www.tunnel.ru/view/post:25140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/>
          </p:cNvSpPr>
          <p:nvPr>
            <p:ph type="ctrTitle"/>
          </p:nvPr>
        </p:nvSpPr>
        <p:spPr>
          <a:xfrm>
            <a:off x="685800" y="14843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Тема урока:</a:t>
            </a:r>
          </a:p>
        </p:txBody>
      </p:sp>
      <p:sp>
        <p:nvSpPr>
          <p:cNvPr id="47109" name="Rectangle 5"/>
          <p:cNvSpPr>
            <a:spLocks noGrp="1"/>
          </p:cNvSpPr>
          <p:nvPr>
            <p:ph type="subTitle" idx="1"/>
          </p:nvPr>
        </p:nvSpPr>
        <p:spPr>
          <a:xfrm>
            <a:off x="611188" y="2997200"/>
            <a:ext cx="8208962" cy="3311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54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«Владимир Святославич.</a:t>
            </a:r>
          </a:p>
          <a:p>
            <a:pPr eaLnBrk="1" hangingPunct="1">
              <a:lnSpc>
                <a:spcPct val="90000"/>
              </a:lnSpc>
            </a:pPr>
            <a:r>
              <a:rPr lang="ru-RU" sz="54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Принятие христианства.»</a:t>
            </a: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250825" y="260350"/>
            <a:ext cx="8642350" cy="1008063"/>
          </a:xfrm>
          <a:prstGeom prst="bevel">
            <a:avLst>
              <a:gd name="adj" fmla="val 12500"/>
            </a:avLst>
          </a:prstGeom>
          <a:solidFill>
            <a:srgbClr val="AA673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История России, 6 класс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6"/>
          <p:cNvSpPr>
            <a:spLocks noGrp="1"/>
          </p:cNvSpPr>
          <p:nvPr>
            <p:ph type="body" sz="half" idx="2"/>
          </p:nvPr>
        </p:nvSpPr>
        <p:spPr>
          <a:xfrm>
            <a:off x="4787900" y="404813"/>
            <a:ext cx="4105275" cy="57213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>
                <a:latin typeface="Arial Unicode MS" pitchFamily="34" charset="-128"/>
              </a:rPr>
              <a:t>По приказу Владимира у княжеского дворца были поставлены языческие идолы.</a:t>
            </a:r>
          </a:p>
          <a:p>
            <a:pPr>
              <a:lnSpc>
                <a:spcPct val="90000"/>
              </a:lnSpc>
            </a:pPr>
            <a:endParaRPr lang="ru-RU" b="1" smtClean="0">
              <a:latin typeface="Arial Unicode MS" pitchFamily="34" charset="-128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>
                <a:latin typeface="Arial Unicode MS" pitchFamily="34" charset="-128"/>
              </a:rPr>
              <a:t>Но укрепить язычество пантеоном  главных богов не удалось. Славянские языческие представления не были похожи на греческие</a:t>
            </a:r>
            <a:r>
              <a:rPr lang="ru-RU" smtClean="0">
                <a:solidFill>
                  <a:srgbClr val="7030A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b="1" smtClean="0">
              <a:latin typeface="Times New Roman" pitchFamily="18" charset="0"/>
            </a:endParaRPr>
          </a:p>
        </p:txBody>
      </p:sp>
      <p:sp>
        <p:nvSpPr>
          <p:cNvPr id="37893" name="WordArt 5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41767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Причины принятия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христианства</a:t>
            </a:r>
          </a:p>
        </p:txBody>
      </p:sp>
      <p:pic>
        <p:nvPicPr>
          <p:cNvPr id="59394" name="Picture 2" descr="C:\Documents and Settings\теска\Рабочий стол\Владимир 1\древнее капище 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12875"/>
            <a:ext cx="42497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6"/>
          <p:cNvSpPr>
            <a:spLocks noGrp="1"/>
          </p:cNvSpPr>
          <p:nvPr>
            <p:ph type="body" sz="half" idx="2"/>
          </p:nvPr>
        </p:nvSpPr>
        <p:spPr>
          <a:xfrm>
            <a:off x="4572000" y="331788"/>
            <a:ext cx="4392613" cy="6192837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 typeface="Arial" charset="0"/>
              <a:buAutoNum type="arabicPeriod"/>
            </a:pPr>
            <a:r>
              <a:rPr lang="ru-RU" sz="2400" b="1" smtClean="0">
                <a:latin typeface="Arial Unicode MS" pitchFamily="34" charset="-128"/>
              </a:rPr>
              <a:t>Объединить и покорить восточнославянские племена</a:t>
            </a:r>
            <a:endParaRPr lang="ru-RU" sz="2400" b="1" smtClean="0">
              <a:latin typeface="Arial" charset="0"/>
            </a:endParaRPr>
          </a:p>
          <a:p>
            <a:pPr marL="533400" indent="-533400">
              <a:lnSpc>
                <a:spcPct val="90000"/>
              </a:lnSpc>
              <a:buFont typeface="Arial" charset="0"/>
              <a:buAutoNum type="arabicPeriod"/>
            </a:pPr>
            <a:r>
              <a:rPr lang="ru-RU" sz="2400" b="1" smtClean="0">
                <a:latin typeface="Arial Unicode MS" pitchFamily="34" charset="-128"/>
              </a:rPr>
              <a:t>Необходимость усиления княжеской власти.</a:t>
            </a:r>
          </a:p>
          <a:p>
            <a:pPr marL="533400" indent="-533400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latin typeface="Arial" charset="0"/>
              </a:rPr>
              <a:t>3. </a:t>
            </a:r>
            <a:r>
              <a:rPr lang="ru-RU" sz="2400" b="1" smtClean="0">
                <a:latin typeface="Arial Unicode MS" pitchFamily="34" charset="-128"/>
              </a:rPr>
              <a:t>Стремление сблизить Русь с Западной Европой, преодолеть культурную изоляцию Руси.</a:t>
            </a:r>
          </a:p>
          <a:p>
            <a:pPr marL="533400" indent="-533400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latin typeface="Arial" charset="0"/>
              </a:rPr>
              <a:t>4. </a:t>
            </a:r>
            <a:r>
              <a:rPr lang="ru-RU" sz="2400" b="1" smtClean="0">
                <a:latin typeface="Arial Unicode MS" pitchFamily="34" charset="-128"/>
              </a:rPr>
              <a:t>Социальное расслоение и имущественное неравенство требовало идеологического обоснования.</a:t>
            </a:r>
          </a:p>
          <a:p>
            <a:pPr marL="533400" indent="-533400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latin typeface="Arial" charset="0"/>
              </a:rPr>
              <a:t>5. </a:t>
            </a:r>
            <a:r>
              <a:rPr lang="ru-RU" sz="2400" b="1" smtClean="0">
                <a:latin typeface="Arial Unicode MS" pitchFamily="34" charset="-128"/>
              </a:rPr>
              <a:t>Стремление укрепить международный авторитет Руси.</a:t>
            </a:r>
          </a:p>
          <a:p>
            <a:pPr marL="533400" indent="-533400" eaLnBrk="1" hangingPunct="1">
              <a:lnSpc>
                <a:spcPct val="90000"/>
              </a:lnSpc>
              <a:buFont typeface="Arial" charset="0"/>
              <a:buNone/>
            </a:pPr>
            <a:endParaRPr lang="ru-RU" sz="2400" b="1" smtClean="0">
              <a:latin typeface="Arial Unicode MS" pitchFamily="34" charset="-128"/>
            </a:endParaRPr>
          </a:p>
        </p:txBody>
      </p:sp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41767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Причины принятия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христианства</a:t>
            </a:r>
          </a:p>
        </p:txBody>
      </p:sp>
      <p:pic>
        <p:nvPicPr>
          <p:cNvPr id="38919" name="Picture 7" descr="kresheni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41438"/>
            <a:ext cx="3762375" cy="49672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2" descr="C:\Documents and Settings\теска\Рабочий стол\Владимир 1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88913"/>
            <a:ext cx="4932363" cy="538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Прямоугольник 8"/>
          <p:cNvSpPr>
            <a:spLocks noChangeArrowheads="1"/>
          </p:cNvSpPr>
          <p:nvPr/>
        </p:nvSpPr>
        <p:spPr bwMode="auto">
          <a:xfrm>
            <a:off x="5148263" y="468313"/>
            <a:ext cx="4073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/>
            <a:r>
              <a:rPr lang="ru-RU" sz="2400" b="1">
                <a:latin typeface="Arial Unicode MS" pitchFamily="34" charset="-128"/>
                <a:cs typeface="Times New Roman" pitchFamily="18" charset="0"/>
              </a:rPr>
              <a:t>Киевская Русь находилась в окружении государств, исповедующих монотеистические религии.</a:t>
            </a:r>
          </a:p>
        </p:txBody>
      </p:sp>
      <p:grpSp>
        <p:nvGrpSpPr>
          <p:cNvPr id="11" name="Овал 10"/>
          <p:cNvGrpSpPr>
            <a:grpSpLocks/>
          </p:cNvGrpSpPr>
          <p:nvPr/>
        </p:nvGrpSpPr>
        <p:grpSpPr bwMode="auto">
          <a:xfrm>
            <a:off x="396875" y="4791075"/>
            <a:ext cx="1712913" cy="1146175"/>
            <a:chOff x="250" y="3018"/>
            <a:chExt cx="1079" cy="722"/>
          </a:xfrm>
        </p:grpSpPr>
        <p:pic>
          <p:nvPicPr>
            <p:cNvPr id="61446" name="Овал 10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0" y="3018"/>
              <a:ext cx="1079" cy="722"/>
            </a:xfrm>
            <a:prstGeom prst="rect">
              <a:avLst/>
            </a:prstGeom>
            <a:noFill/>
          </p:spPr>
        </p:pic>
        <p:sp>
          <p:nvSpPr>
            <p:cNvPr id="61447" name="Text Box 7"/>
            <p:cNvSpPr txBox="1">
              <a:spLocks noChangeArrowheads="1"/>
            </p:cNvSpPr>
            <p:nvPr/>
          </p:nvSpPr>
          <p:spPr bwMode="auto">
            <a:xfrm>
              <a:off x="485" y="3202"/>
              <a:ext cx="605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Овал 11"/>
          <p:cNvGrpSpPr>
            <a:grpSpLocks/>
          </p:cNvGrpSpPr>
          <p:nvPr/>
        </p:nvGrpSpPr>
        <p:grpSpPr bwMode="auto">
          <a:xfrm>
            <a:off x="3925888" y="974725"/>
            <a:ext cx="1504950" cy="1146175"/>
            <a:chOff x="2473" y="614"/>
            <a:chExt cx="948" cy="722"/>
          </a:xfrm>
        </p:grpSpPr>
        <p:pic>
          <p:nvPicPr>
            <p:cNvPr id="61449" name="Овал 1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73" y="614"/>
              <a:ext cx="948" cy="722"/>
            </a:xfrm>
            <a:prstGeom prst="rect">
              <a:avLst/>
            </a:prstGeom>
            <a:noFill/>
          </p:spPr>
        </p:pic>
        <p:sp>
          <p:nvSpPr>
            <p:cNvPr id="61450" name="Text Box 10"/>
            <p:cNvSpPr txBox="1">
              <a:spLocks noChangeArrowheads="1"/>
            </p:cNvSpPr>
            <p:nvPr/>
          </p:nvSpPr>
          <p:spPr bwMode="auto">
            <a:xfrm>
              <a:off x="2691" y="798"/>
              <a:ext cx="509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" name="Овал 14"/>
          <p:cNvGrpSpPr>
            <a:grpSpLocks/>
          </p:cNvGrpSpPr>
          <p:nvPr/>
        </p:nvGrpSpPr>
        <p:grpSpPr bwMode="auto">
          <a:xfrm>
            <a:off x="3059113" y="2492375"/>
            <a:ext cx="1719262" cy="1571625"/>
            <a:chOff x="2020" y="1567"/>
            <a:chExt cx="1083" cy="990"/>
          </a:xfrm>
        </p:grpSpPr>
        <p:pic>
          <p:nvPicPr>
            <p:cNvPr id="61452" name="Овал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020" y="1567"/>
              <a:ext cx="1083" cy="990"/>
            </a:xfrm>
            <a:prstGeom prst="rect">
              <a:avLst/>
            </a:prstGeom>
            <a:noFill/>
          </p:spPr>
        </p:pic>
        <p:sp>
          <p:nvSpPr>
            <p:cNvPr id="61453" name="Text Box 13"/>
            <p:cNvSpPr txBox="1">
              <a:spLocks noChangeArrowheads="1"/>
            </p:cNvSpPr>
            <p:nvPr/>
          </p:nvSpPr>
          <p:spPr bwMode="auto">
            <a:xfrm>
              <a:off x="2241" y="1774"/>
              <a:ext cx="636" cy="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Овал 15"/>
          <p:cNvGrpSpPr>
            <a:grpSpLocks/>
          </p:cNvGrpSpPr>
          <p:nvPr/>
        </p:nvGrpSpPr>
        <p:grpSpPr bwMode="auto">
          <a:xfrm>
            <a:off x="-30163" y="1981200"/>
            <a:ext cx="1285876" cy="1073150"/>
            <a:chOff x="-19" y="1248"/>
            <a:chExt cx="810" cy="676"/>
          </a:xfrm>
        </p:grpSpPr>
        <p:pic>
          <p:nvPicPr>
            <p:cNvPr id="61455" name="Овал 15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9" y="1248"/>
              <a:ext cx="810" cy="676"/>
            </a:xfrm>
            <a:prstGeom prst="rect">
              <a:avLst/>
            </a:prstGeom>
            <a:noFill/>
          </p:spPr>
        </p:pic>
        <p:sp>
          <p:nvSpPr>
            <p:cNvPr id="61456" name="Text Box 16"/>
            <p:cNvSpPr txBox="1">
              <a:spLocks noChangeArrowheads="1"/>
            </p:cNvSpPr>
            <p:nvPr/>
          </p:nvSpPr>
          <p:spPr bwMode="auto">
            <a:xfrm>
              <a:off x="160" y="1410"/>
              <a:ext cx="446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55688" y="5734050"/>
            <a:ext cx="75469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7030A0"/>
                </a:solidFill>
                <a:latin typeface="Arial Unicode MS" pitchFamily="34" charset="-128"/>
                <a:cs typeface="Times New Roman" pitchFamily="18" charset="0"/>
              </a:rPr>
              <a:t>Теоретически   Русь могла принять любую религию.</a:t>
            </a:r>
          </a:p>
          <a:p>
            <a:r>
              <a:rPr lang="ru-RU" sz="2400" b="1">
                <a:solidFill>
                  <a:srgbClr val="C00000"/>
                </a:solidFill>
                <a:latin typeface="Arial Unicode MS" pitchFamily="34" charset="-128"/>
                <a:cs typeface="Times New Roman" pitchFamily="18" charset="0"/>
              </a:rPr>
              <a:t>     Почему именно православное  христианство?</a:t>
            </a: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4891088" y="1989138"/>
            <a:ext cx="42529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>
                <a:solidFill>
                  <a:srgbClr val="5F00EA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>
                <a:latin typeface="Arial Unicode MS" pitchFamily="34" charset="-128"/>
                <a:cs typeface="Times New Roman" pitchFamily="18" charset="0"/>
              </a:rPr>
              <a:t>В Византии господствовало православное христианство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5076825" y="2852738"/>
            <a:ext cx="3238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300">
                <a:solidFill>
                  <a:srgbClr val="5F00EA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>
                <a:latin typeface="Arial Unicode MS" pitchFamily="34" charset="-128"/>
                <a:cs typeface="Times New Roman" pitchFamily="18" charset="0"/>
              </a:rPr>
              <a:t>В Хазарии –иудаизм</a:t>
            </a:r>
            <a:r>
              <a:rPr lang="ru-RU" sz="23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>
              <a:solidFill>
                <a:srgbClr val="7030A0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5148263" y="3429000"/>
            <a:ext cx="3995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Unicode MS" pitchFamily="34" charset="-128"/>
                <a:cs typeface="Times New Roman" pitchFamily="18" charset="0"/>
              </a:rPr>
              <a:t> В Европе –католическое  христианство.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5219700" y="4437063"/>
            <a:ext cx="3571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Unicode MS" pitchFamily="34" charset="-128"/>
                <a:cs typeface="Times New Roman" pitchFamily="18" charset="0"/>
              </a:rPr>
              <a:t>В Волжской Булгарии - ислам.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0" y="404813"/>
            <a:ext cx="4392613" cy="5010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Calibri" pitchFamily="34" charset="0"/>
              <a:buNone/>
            </a:pPr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1" name="Picture 5" descr="Византийская царевна Ан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341438"/>
            <a:ext cx="2519362" cy="5138737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4284663" y="390525"/>
            <a:ext cx="4608512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/>
              <a:t>В 987 году  в войсках византийского </a:t>
            </a:r>
          </a:p>
          <a:p>
            <a:r>
              <a:rPr lang="ru-RU" sz="2400" b="1"/>
              <a:t>императора вспыхнул </a:t>
            </a:r>
          </a:p>
          <a:p>
            <a:r>
              <a:rPr lang="ru-RU" sz="2400" b="1"/>
              <a:t>бунт. И он обратился к </a:t>
            </a:r>
          </a:p>
          <a:p>
            <a:r>
              <a:rPr lang="ru-RU" sz="2400" b="1"/>
              <a:t>Владимиру за помощью. </a:t>
            </a:r>
          </a:p>
          <a:p>
            <a:r>
              <a:rPr lang="ru-RU" sz="2400" b="1"/>
              <a:t>Князь согласился, но потребовал, </a:t>
            </a:r>
          </a:p>
          <a:p>
            <a:r>
              <a:rPr lang="ru-RU" sz="2400" b="1"/>
              <a:t>чтобы император отдал ему в жёны</a:t>
            </a:r>
          </a:p>
          <a:p>
            <a:r>
              <a:rPr lang="ru-RU" sz="2400" b="1"/>
              <a:t> свою сестру Анну. Этот брак укрепил </a:t>
            </a:r>
          </a:p>
          <a:p>
            <a:r>
              <a:rPr lang="ru-RU" sz="2400" b="1"/>
              <a:t>бы международный авторитет </a:t>
            </a:r>
          </a:p>
          <a:p>
            <a:r>
              <a:rPr lang="ru-RU" sz="2400" b="1"/>
              <a:t>киевского князя, но Анна не соглашалась</a:t>
            </a:r>
          </a:p>
          <a:p>
            <a:r>
              <a:rPr lang="ru-RU" sz="2400" b="1"/>
              <a:t> выходить замуж за язычника</a:t>
            </a:r>
            <a:r>
              <a:rPr lang="ru-RU"/>
              <a:t> </a:t>
            </a:r>
          </a:p>
        </p:txBody>
      </p:sp>
      <p:sp>
        <p:nvSpPr>
          <p:cNvPr id="39944" name="WordArt 5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41767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Принятие 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христианства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 descr="C:\Documents and Settings\теска\Рабочий стол\Владимир 1\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238" y="-252413"/>
            <a:ext cx="8242300" cy="733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2" descr="C:\Documents and Settings\теска\Рабочий стол\Владимир 1\к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238" y="-252413"/>
            <a:ext cx="8242300" cy="733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 descr="C:\Documents and Settings\теска\Рабочий стол\Владимир 1\к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238" y="-252413"/>
            <a:ext cx="8242300" cy="733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 descr="C:\Documents and Settings\теска\Рабочий стол\Владимир 1\к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3238" y="-252413"/>
            <a:ext cx="8242300" cy="733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 descr="C:\Documents and Settings\теска\Рабочий стол\Владимир 1\к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088" y="36513"/>
            <a:ext cx="7918450" cy="704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8" descr="C:\Documents and Settings\теска\Рабочий стол\Владимир 1\Рисунок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5650" y="-26988"/>
            <a:ext cx="7989888" cy="711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9" name="Picture 9" descr="C:\Documents and Settings\теска\Рабочий стол\Владимир 1\Рисунок1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0113" y="101600"/>
            <a:ext cx="7845425" cy="698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800px-Vasnetsov_Bapt_Vladimir_fresco_in_Kie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775" y="347663"/>
            <a:ext cx="8424863" cy="61610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3" name="Rectangle 9"/>
          <p:cNvSpPr>
            <a:spLocks noGrp="1"/>
          </p:cNvSpPr>
          <p:nvPr>
            <p:ph type="body" sz="half" idx="4294967295"/>
          </p:nvPr>
        </p:nvSpPr>
        <p:spPr>
          <a:xfrm>
            <a:off x="4572000" y="115888"/>
            <a:ext cx="4392613" cy="38179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smtClean="0"/>
              <a:t> </a:t>
            </a:r>
            <a:r>
              <a:rPr lang="ru-RU" sz="2400" b="1" smtClean="0">
                <a:latin typeface="Arial Unicode MS" pitchFamily="34" charset="-128"/>
              </a:rPr>
              <a:t>Вернувшись домой в сопровождении византийских священников, он устроил массовое крещение жителей Киева. Перед этим приказал сбросить всех языческих идолов во главе с Перуном в Днепр</a:t>
            </a:r>
            <a:r>
              <a:rPr lang="ru-RU" sz="2400" smtClean="0"/>
              <a:t>.</a:t>
            </a:r>
          </a:p>
        </p:txBody>
      </p:sp>
      <p:pic>
        <p:nvPicPr>
          <p:cNvPr id="41995" name="Picture 11" descr="35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4392612" cy="3027362"/>
          </a:xfrm>
          <a:prstGeom prst="rect">
            <a:avLst/>
          </a:prstGeom>
          <a:noFill/>
        </p:spPr>
      </p:pic>
      <p:pic>
        <p:nvPicPr>
          <p:cNvPr id="41997" name="Picture 13" descr="d7c07713327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429000"/>
            <a:ext cx="4321175" cy="2376488"/>
          </a:xfrm>
          <a:prstGeom prst="rect">
            <a:avLst/>
          </a:prstGeom>
          <a:noFill/>
        </p:spPr>
      </p:pic>
      <p:pic>
        <p:nvPicPr>
          <p:cNvPr id="41999" name="Picture 15" descr="1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3573463"/>
            <a:ext cx="4105275" cy="29432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/>
        </p:nvGraphicFramePr>
        <p:xfrm>
          <a:off x="253300" y="1565263"/>
          <a:ext cx="8526167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450" y="1023938"/>
            <a:ext cx="1774825" cy="2195512"/>
          </a:xfrm>
          <a:prstGeom prst="rect">
            <a:avLst/>
          </a:prstGeom>
          <a:noFill/>
        </p:spPr>
      </p:pic>
      <p:cxnSp>
        <p:nvCxnSpPr>
          <p:cNvPr id="64516" name="Прямая со стрелкой 5"/>
          <p:cNvCxnSpPr>
            <a:cxnSpLocks noChangeShapeType="1"/>
          </p:cNvCxnSpPr>
          <p:nvPr/>
        </p:nvCxnSpPr>
        <p:spPr bwMode="auto">
          <a:xfrm rot="10800000">
            <a:off x="4000500" y="1285875"/>
            <a:ext cx="285750" cy="214313"/>
          </a:xfrm>
          <a:prstGeom prst="straightConnector1">
            <a:avLst/>
          </a:prstGeom>
          <a:noFill/>
          <a:ln w="3175" cap="rnd" algn="ctr">
            <a:solidFill>
              <a:schemeClr val="tx1"/>
            </a:solidFill>
            <a:prstDash val="sysDot"/>
            <a:round/>
            <a:headEnd/>
            <a:tailEnd type="arrow" w="med" len="med"/>
          </a:ln>
        </p:spPr>
      </p:cxnSp>
      <p:sp>
        <p:nvSpPr>
          <p:cNvPr id="64517" name="Прямоугольник 14"/>
          <p:cNvSpPr>
            <a:spLocks noChangeArrowheads="1"/>
          </p:cNvSpPr>
          <p:nvPr/>
        </p:nvSpPr>
        <p:spPr bwMode="auto">
          <a:xfrm>
            <a:off x="1428750" y="549275"/>
            <a:ext cx="7715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Unicode MS" pitchFamily="34" charset="-128"/>
                <a:cs typeface="Times New Roman" pitchFamily="18" charset="0"/>
              </a:rPr>
              <a:t>Через некоторое время после принятия христианства</a:t>
            </a:r>
            <a:r>
              <a:rPr lang="ru-RU" sz="2400">
                <a:solidFill>
                  <a:srgbClr val="7030A0"/>
                </a:solidFill>
                <a:latin typeface="Arial Unicode MS" pitchFamily="34" charset="-128"/>
                <a:cs typeface="Times New Roman" pitchFamily="18" charset="0"/>
              </a:rPr>
              <a:t> </a:t>
            </a:r>
            <a:r>
              <a:rPr lang="ru-RU" sz="2400" b="1">
                <a:latin typeface="Arial Unicode MS" pitchFamily="34" charset="-128"/>
                <a:cs typeface="Times New Roman" pitchFamily="18" charset="0"/>
              </a:rPr>
              <a:t>на Руси сложилась чёткая церковная организация.</a:t>
            </a:r>
            <a:endParaRPr lang="ru-RU" sz="2400" b="1">
              <a:latin typeface="Arial Unicode MS" pitchFamily="34" charset="-128"/>
            </a:endParaRPr>
          </a:p>
        </p:txBody>
      </p:sp>
      <p:cxnSp>
        <p:nvCxnSpPr>
          <p:cNvPr id="64518" name="Прямая со стрелкой 8"/>
          <p:cNvCxnSpPr>
            <a:cxnSpLocks noChangeShapeType="1"/>
          </p:cNvCxnSpPr>
          <p:nvPr/>
        </p:nvCxnSpPr>
        <p:spPr bwMode="auto">
          <a:xfrm>
            <a:off x="1714500" y="1714500"/>
            <a:ext cx="2000250" cy="928688"/>
          </a:xfrm>
          <a:prstGeom prst="straightConnector1">
            <a:avLst/>
          </a:prstGeom>
          <a:noFill/>
          <a:ln w="47625" cap="rnd" algn="ctr">
            <a:solidFill>
              <a:srgbClr val="7030A0"/>
            </a:solidFill>
            <a:round/>
            <a:headEnd/>
            <a:tailEnd type="arrow" w="med" len="med"/>
          </a:ln>
        </p:spPr>
      </p:cxnSp>
      <p:sp>
        <p:nvSpPr>
          <p:cNvPr id="64519" name="TextBox 18"/>
          <p:cNvSpPr txBox="1">
            <a:spLocks noChangeArrowheads="1"/>
          </p:cNvSpPr>
          <p:nvPr/>
        </p:nvSpPr>
        <p:spPr bwMode="auto">
          <a:xfrm>
            <a:off x="357188" y="2357438"/>
            <a:ext cx="2116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7030A0"/>
                </a:solidFill>
              </a:rPr>
              <a:t>Константинополь</a:t>
            </a:r>
          </a:p>
        </p:txBody>
      </p:sp>
      <p:sp>
        <p:nvSpPr>
          <p:cNvPr id="64521" name="TextBox 22"/>
          <p:cNvSpPr txBox="1">
            <a:spLocks noChangeArrowheads="1"/>
          </p:cNvSpPr>
          <p:nvPr/>
        </p:nvSpPr>
        <p:spPr bwMode="auto">
          <a:xfrm>
            <a:off x="500063" y="1428750"/>
            <a:ext cx="1468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патриах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 descr="0029-029-Znachenie-kreschenija-Ru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8640762" cy="63198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Подведение итога урока:</a:t>
            </a:r>
          </a:p>
        </p:txBody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z="4400" b="1" smtClean="0"/>
              <a:t>Вопросы на </a:t>
            </a:r>
          </a:p>
          <a:p>
            <a:pPr>
              <a:buFont typeface="Arial" charset="0"/>
              <a:buNone/>
            </a:pPr>
            <a:r>
              <a:rPr lang="ru-RU" sz="4400" b="1" smtClean="0"/>
              <a:t>          стр. 46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1268413"/>
            <a:ext cx="4176712" cy="4752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algn="ctr"/>
            <a:r>
              <a:rPr lang="ru-RU" sz="2800" b="1">
                <a:solidFill>
                  <a:schemeClr val="tx1"/>
                </a:solidFill>
                <a:latin typeface="Arial" charset="0"/>
              </a:rPr>
              <a:t>1. Начало правления князя Владимира.</a:t>
            </a:r>
          </a:p>
          <a:p>
            <a:pPr marL="457200" indent="-457200" algn="ctr"/>
            <a:r>
              <a:rPr lang="ru-RU" sz="2800" b="1">
                <a:solidFill>
                  <a:schemeClr val="tx1"/>
                </a:solidFill>
                <a:latin typeface="Arial" charset="0"/>
              </a:rPr>
              <a:t>2. Причины принятия христианства.</a:t>
            </a:r>
          </a:p>
          <a:p>
            <a:pPr marL="457200" indent="-457200" algn="ctr"/>
            <a:r>
              <a:rPr lang="ru-RU" sz="2800" b="1">
                <a:solidFill>
                  <a:schemeClr val="tx1"/>
                </a:solidFill>
                <a:latin typeface="Arial" charset="0"/>
              </a:rPr>
              <a:t>3. Крещение Руси.</a:t>
            </a:r>
          </a:p>
          <a:p>
            <a:pPr marL="457200" indent="-457200" algn="ctr"/>
            <a:r>
              <a:rPr lang="ru-RU" sz="2800" b="1">
                <a:solidFill>
                  <a:schemeClr val="tx1"/>
                </a:solidFill>
                <a:latin typeface="Arial" charset="0"/>
              </a:rPr>
              <a:t>4. Русская православная церковь.</a:t>
            </a:r>
          </a:p>
          <a:p>
            <a:pPr marL="457200" indent="-457200" algn="ctr"/>
            <a:r>
              <a:rPr lang="ru-RU" sz="2800" b="1">
                <a:solidFill>
                  <a:schemeClr val="tx1"/>
                </a:solidFill>
                <a:latin typeface="Arial" charset="0"/>
              </a:rPr>
              <a:t>5. Значение принятия христианства. </a:t>
            </a:r>
          </a:p>
          <a:p>
            <a:pPr marL="457200" indent="-457200">
              <a:buFont typeface="Calibri" pitchFamily="34" charset="0"/>
              <a:buNone/>
            </a:pPr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08100" y="570384"/>
            <a:ext cx="309634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pic>
        <p:nvPicPr>
          <p:cNvPr id="27656" name="Picture 8" descr="Владимир красное Солнышк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476250"/>
            <a:ext cx="3095625" cy="3384550"/>
          </a:xfrm>
          <a:prstGeom prst="rect">
            <a:avLst/>
          </a:prstGeom>
          <a:noFill/>
        </p:spPr>
      </p:pic>
      <p:pic>
        <p:nvPicPr>
          <p:cNvPr id="27658" name="Picture 10" descr="358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644900"/>
            <a:ext cx="3987800" cy="28797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Прямоугольник 2"/>
          <p:cNvSpPr>
            <a:spLocks noChangeArrowheads="1"/>
          </p:cNvSpPr>
          <p:nvPr/>
        </p:nvSpPr>
        <p:spPr bwMode="auto">
          <a:xfrm>
            <a:off x="4787900" y="1773238"/>
            <a:ext cx="36004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задание: § 5, ответить на вопросы, выполнить задания в рабочей тетради.</a:t>
            </a:r>
          </a:p>
        </p:txBody>
      </p:sp>
      <p:pic>
        <p:nvPicPr>
          <p:cNvPr id="53252" name="Picture 4" descr="133-224x3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04813"/>
            <a:ext cx="4246563" cy="56880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smtClean="0">
                <a:hlinkClick r:id="rId2"/>
              </a:rPr>
              <a:t>http://images.rambler.ru/search?query=%D0%A1.%D0%9C.+%D0%A1%D0%BE%D0%BB%D0%BE%D0%B2%D1%8C%D1%91%D0%B2</a:t>
            </a:r>
            <a:endParaRPr lang="ru-RU" sz="1600" smtClean="0"/>
          </a:p>
          <a:p>
            <a:r>
              <a:rPr lang="ru-RU" sz="1600" smtClean="0">
                <a:hlinkClick r:id="rId3"/>
              </a:rPr>
              <a:t>http://www.slavyanskaya-kultura.ru/slavic/heros/page-1</a:t>
            </a:r>
            <a:endParaRPr lang="ru-RU" sz="1600" smtClean="0"/>
          </a:p>
          <a:p>
            <a:r>
              <a:rPr lang="ru-RU" sz="1600" smtClean="0"/>
              <a:t> </a:t>
            </a:r>
            <a:r>
              <a:rPr lang="ru-RU" sz="1600" smtClean="0">
                <a:hlinkClick r:id="rId4"/>
              </a:rPr>
              <a:t>http://www.tunnel.ru/view/post:251402</a:t>
            </a:r>
            <a:r>
              <a:rPr lang="ru-RU" smtClean="0"/>
              <a:t> </a:t>
            </a:r>
          </a:p>
          <a:p>
            <a:r>
              <a:rPr lang="ru-RU" sz="1600" smtClean="0">
                <a:hlinkClick r:id="rId5"/>
              </a:rPr>
              <a:t>http://900igr.net/fotografii/istorija/KHristianstvo-prinjatie/001-Novoe-znanie.html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6"/>
              </a:rPr>
              <a:t>http://boguslava.ru/viewtopic.php?id=421</a:t>
            </a:r>
            <a:r>
              <a:rPr lang="ru-RU" smtClean="0"/>
              <a:t> </a:t>
            </a:r>
            <a:r>
              <a:rPr lang="ru-RU" sz="1600" smtClean="0"/>
              <a:t> </a:t>
            </a:r>
          </a:p>
        </p:txBody>
      </p:sp>
      <p:sp>
        <p:nvSpPr>
          <p:cNvPr id="60421" name="WordArt 5"/>
          <p:cNvSpPr>
            <a:spLocks noChangeArrowheads="1" noChangeShapeType="1" noTextEdit="1"/>
          </p:cNvSpPr>
          <p:nvPr/>
        </p:nvSpPr>
        <p:spPr bwMode="auto">
          <a:xfrm>
            <a:off x="1258888" y="6092825"/>
            <a:ext cx="662463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Антоненкова А.В., учитель истории МОУ Будинской ООШ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1484313"/>
            <a:ext cx="4103687" cy="496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buFont typeface="Calibri" pitchFamily="34" charset="0"/>
              <a:buAutoNum type="arabicPeriod"/>
            </a:pPr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WordArt 5"/>
          <p:cNvSpPr>
            <a:spLocks noChangeArrowheads="1" noChangeShapeType="1" noTextEdit="1"/>
          </p:cNvSpPr>
          <p:nvPr/>
        </p:nvSpPr>
        <p:spPr bwMode="auto">
          <a:xfrm>
            <a:off x="4572000" y="260350"/>
            <a:ext cx="4173538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Историки о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 Владимире</a:t>
            </a:r>
          </a:p>
        </p:txBody>
      </p:sp>
      <p:pic>
        <p:nvPicPr>
          <p:cNvPr id="29710" name="Picture 14" descr="5bbc2-m0251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263" y="836613"/>
            <a:ext cx="4249737" cy="4608512"/>
          </a:xfrm>
          <a:prstGeom prst="rect">
            <a:avLst/>
          </a:prstGeom>
          <a:noFill/>
        </p:spPr>
      </p:pic>
      <p:sp>
        <p:nvSpPr>
          <p:cNvPr id="29713" name="Rectangle 17"/>
          <p:cNvSpPr>
            <a:spLocks noGrp="1"/>
          </p:cNvSpPr>
          <p:nvPr>
            <p:ph type="body" sz="half" idx="4294967295"/>
          </p:nvPr>
        </p:nvSpPr>
        <p:spPr>
          <a:xfrm>
            <a:off x="4572000" y="1412875"/>
            <a:ext cx="4254500" cy="3960813"/>
          </a:xfrm>
          <a:noFill/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Владимир имел широкую душу…, которая, особенно под влиянием христианским, сделала его красным солнцем для народа».</a:t>
            </a:r>
          </a:p>
          <a:p>
            <a:pPr>
              <a:lnSpc>
                <a:spcPct val="90000"/>
              </a:lnSpc>
            </a:pPr>
            <a:endParaRPr lang="ru-RU" sz="2800" b="1" smtClean="0"/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          </a:t>
            </a:r>
          </a:p>
          <a:p>
            <a:pPr>
              <a:lnSpc>
                <a:spcPct val="90000"/>
              </a:lnSpc>
            </a:pPr>
            <a:endParaRPr lang="ru-RU" sz="2800" smtClean="0"/>
          </a:p>
        </p:txBody>
      </p:sp>
      <p:sp>
        <p:nvSpPr>
          <p:cNvPr id="29714" name="Rectangle 18"/>
          <p:cNvSpPr>
            <a:spLocks noChangeArrowheads="1"/>
          </p:cNvSpPr>
          <p:nvPr/>
        </p:nvSpPr>
        <p:spPr bwMode="auto">
          <a:xfrm>
            <a:off x="468313" y="5589588"/>
            <a:ext cx="3959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С. М. Соловьёв.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1484313"/>
            <a:ext cx="4103687" cy="496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buFont typeface="Calibri" pitchFamily="34" charset="0"/>
              <a:buAutoNum type="arabicPeriod"/>
            </a:pPr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4787900" y="1247775"/>
            <a:ext cx="4103688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800" b="1"/>
              <a:t>«Был он (Владимир) в язычестве </a:t>
            </a:r>
          </a:p>
          <a:p>
            <a:r>
              <a:rPr lang="ru-RU" sz="2800" b="1"/>
              <a:t>мстителем свирепым,</a:t>
            </a:r>
          </a:p>
          <a:p>
            <a:r>
              <a:rPr lang="ru-RU" sz="2800" b="1"/>
              <a:t> гнусным…, воином кровожадным</a:t>
            </a:r>
          </a:p>
          <a:p>
            <a:r>
              <a:rPr lang="ru-RU" sz="2800" b="1"/>
              <a:t> и - всего ужаснее - братоубийцею…» </a:t>
            </a:r>
          </a:p>
          <a:p>
            <a:r>
              <a:rPr lang="ru-RU" sz="2800" b="1"/>
              <a:t> </a:t>
            </a:r>
          </a:p>
          <a:p>
            <a:endParaRPr lang="ru-RU" sz="2800" b="1"/>
          </a:p>
        </p:txBody>
      </p:sp>
      <p:pic>
        <p:nvPicPr>
          <p:cNvPr id="58377" name="Picture 9" descr="C70B74FA-8FA0-47CC-8920-7D6041389DC2_w2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628775"/>
            <a:ext cx="3756025" cy="4176713"/>
          </a:xfrm>
          <a:prstGeom prst="rect">
            <a:avLst/>
          </a:prstGeom>
          <a:noFill/>
        </p:spPr>
      </p:pic>
      <p:sp>
        <p:nvSpPr>
          <p:cNvPr id="58378" name="WordArt 5"/>
          <p:cNvSpPr>
            <a:spLocks noChangeArrowheads="1" noChangeShapeType="1" noTextEdit="1"/>
          </p:cNvSpPr>
          <p:nvPr/>
        </p:nvSpPr>
        <p:spPr bwMode="auto">
          <a:xfrm>
            <a:off x="398463" y="333375"/>
            <a:ext cx="359727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Историки о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 Владимире</a:t>
            </a:r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827088" y="5805488"/>
            <a:ext cx="2881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Н.М. Карамзин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1484313"/>
            <a:ext cx="4103687" cy="496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buFont typeface="Calibri" pitchFamily="34" charset="0"/>
              <a:buAutoNum type="arabicPeriod"/>
            </a:pPr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5" name="Rectangle 5"/>
          <p:cNvSpPr>
            <a:spLocks noGrp="1"/>
          </p:cNvSpPr>
          <p:nvPr>
            <p:ph type="body" sz="half" idx="1"/>
          </p:nvPr>
        </p:nvSpPr>
        <p:spPr>
          <a:xfrm>
            <a:off x="4859338" y="476250"/>
            <a:ext cx="3889375" cy="59055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«…Главное право его (Владимира) на вечную славу и благодарность потомства состоит в том, что он поставил россиян на путь истинной веры; но имя великого принадлежит ему и за дела его государственные…».  </a:t>
            </a:r>
            <a:endParaRPr lang="ru-RU" sz="2400" smtClean="0"/>
          </a:p>
        </p:txBody>
      </p:sp>
      <p:sp>
        <p:nvSpPr>
          <p:cNvPr id="56327" name="WordArt 5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381317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Историки о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 Владимире</a:t>
            </a:r>
          </a:p>
        </p:txBody>
      </p:sp>
      <p:pic>
        <p:nvPicPr>
          <p:cNvPr id="56329" name="Picture 9" descr="Karamz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341438"/>
            <a:ext cx="3873500" cy="4751387"/>
          </a:xfrm>
          <a:prstGeom prst="rect">
            <a:avLst/>
          </a:prstGeom>
          <a:noFill/>
        </p:spPr>
      </p:pic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684213" y="6021388"/>
            <a:ext cx="2881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Н.М. Карамзин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6"/>
          <p:cNvSpPr>
            <a:spLocks noGrp="1"/>
          </p:cNvSpPr>
          <p:nvPr>
            <p:ph type="body" sz="half" idx="2"/>
          </p:nvPr>
        </p:nvSpPr>
        <p:spPr>
          <a:xfrm>
            <a:off x="4572000" y="260350"/>
            <a:ext cx="4321175" cy="6408738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u="sng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Перед князьями стояли задачи: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   	1)  укрепление обороны государства;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   	2) четкой организации сбора налогов;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   	3)  усиление княжеской  власти;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   	4)  повышение международного авторитета государства с целью ведения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     более успешной внешней торговли.</a:t>
            </a:r>
          </a:p>
        </p:txBody>
      </p:sp>
      <p:pic>
        <p:nvPicPr>
          <p:cNvPr id="31749" name="Picture 5" descr="vladimir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93825"/>
            <a:ext cx="3516312" cy="4068763"/>
          </a:xfrm>
          <a:prstGeom prst="rect">
            <a:avLst/>
          </a:prstGeom>
          <a:noFill/>
        </p:spPr>
      </p:pic>
      <p:sp>
        <p:nvSpPr>
          <p:cNvPr id="31750" name="WordArt 5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41767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начало правления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князя Владимира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/>
          </p:cNvSpPr>
          <p:nvPr>
            <p:ph type="body" sz="half" idx="2"/>
          </p:nvPr>
        </p:nvSpPr>
        <p:spPr>
          <a:xfrm>
            <a:off x="4572000" y="404813"/>
            <a:ext cx="4103688" cy="6121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latin typeface="Times New Roman" pitchFamily="18" charset="0"/>
              </a:rPr>
              <a:t>1. Владимир начал своё княжение с наведения порядка в собственном государстве. После гибели Святослава дань Киеву перестали платить те только витячи, но и радимичи. В результате двухлетней войны Владимир возвратил « под руку» витячей.</a:t>
            </a:r>
          </a:p>
        </p:txBody>
      </p:sp>
      <p:pic>
        <p:nvPicPr>
          <p:cNvPr id="34822" name="Picture 6" descr="Князь Владимир Красно Солныш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1268413"/>
            <a:ext cx="3551238" cy="5329237"/>
          </a:xfrm>
          <a:prstGeom prst="rect">
            <a:avLst/>
          </a:prstGeom>
          <a:noFill/>
        </p:spPr>
      </p:pic>
      <p:sp>
        <p:nvSpPr>
          <p:cNvPr id="34824" name="WordArt 5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41767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начало правления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князя Владимира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6"/>
          <p:cNvSpPr>
            <a:spLocks noGrp="1"/>
          </p:cNvSpPr>
          <p:nvPr>
            <p:ph type="body" sz="half" idx="2"/>
          </p:nvPr>
        </p:nvSpPr>
        <p:spPr>
          <a:xfrm>
            <a:off x="4572000" y="476250"/>
            <a:ext cx="4321175" cy="61928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/>
              <a:t>2. Вместо далеких походов Владимир главное внимание сосредоточил на организации обороны  и сплочении огромной державы под своей властью.</a:t>
            </a:r>
          </a:p>
          <a:p>
            <a:pPr eaLnBrk="1" hangingPunct="1">
              <a:buFont typeface="Arial" charset="0"/>
              <a:buNone/>
            </a:pPr>
            <a:endParaRPr lang="ru-RU" b="1" smtClean="0"/>
          </a:p>
          <a:p>
            <a:pPr eaLnBrk="1" hangingPunct="1">
              <a:buFont typeface="Arial" charset="0"/>
              <a:buNone/>
            </a:pPr>
            <a:r>
              <a:rPr lang="ru-RU" b="1" smtClean="0"/>
              <a:t>3. Еще раньше он покорил Полоцкое княжество на Западной Двине.</a:t>
            </a:r>
            <a:r>
              <a:rPr lang="ru-RU" smtClean="0"/>
              <a:t> </a:t>
            </a:r>
          </a:p>
        </p:txBody>
      </p:sp>
      <p:sp>
        <p:nvSpPr>
          <p:cNvPr id="35846" name="WordArt 5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41767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начало правления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князя Владимира</a:t>
            </a:r>
          </a:p>
        </p:txBody>
      </p:sp>
      <p:pic>
        <p:nvPicPr>
          <p:cNvPr id="35847" name="Picture 7" descr="Image0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268413"/>
            <a:ext cx="4103687" cy="2679700"/>
          </a:xfrm>
          <a:prstGeom prst="rect">
            <a:avLst/>
          </a:prstGeom>
          <a:noFill/>
        </p:spPr>
      </p:pic>
      <p:pic>
        <p:nvPicPr>
          <p:cNvPr id="35848" name="Picture 8" descr="линии крепос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365625"/>
            <a:ext cx="4248150" cy="2028825"/>
          </a:xfrm>
          <a:prstGeom prst="rect">
            <a:avLst/>
          </a:prstGeom>
          <a:noFill/>
        </p:spPr>
      </p:pic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684213" y="6021388"/>
            <a:ext cx="2881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Линия крепостей</a:t>
            </a: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611188" y="3716338"/>
            <a:ext cx="39608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Оборонительные укрепления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6"/>
          <p:cNvSpPr>
            <a:spLocks noGrp="1"/>
          </p:cNvSpPr>
          <p:nvPr>
            <p:ph type="body" sz="half" idx="2"/>
          </p:nvPr>
        </p:nvSpPr>
        <p:spPr>
          <a:xfrm>
            <a:off x="4572000" y="333375"/>
            <a:ext cx="4392613" cy="6524625"/>
          </a:xfrm>
        </p:spPr>
        <p:txBody>
          <a:bodyPr/>
          <a:lstStyle/>
          <a:p>
            <a:pPr marL="533400" indent="-533400" eaLnBrk="1" hangingPunct="1">
              <a:buFont typeface="Arial" charset="0"/>
              <a:buNone/>
            </a:pPr>
            <a:r>
              <a:rPr lang="ru-RU" b="1" smtClean="0"/>
              <a:t>4. После этого Владимир возглавил поход в </a:t>
            </a:r>
            <a:r>
              <a:rPr lang="ru-RU" b="1" u="sng" smtClean="0"/>
              <a:t>Волжскую Булгарию.</a:t>
            </a:r>
          </a:p>
          <a:p>
            <a:pPr marL="533400" indent="-533400">
              <a:buFont typeface="Arial" charset="0"/>
              <a:buNone/>
            </a:pPr>
            <a:r>
              <a:rPr lang="ru-RU" b="1" smtClean="0"/>
              <a:t>Одержав победу, Владимир заключил мир с булгарами на выгодных для России условиях.</a:t>
            </a:r>
          </a:p>
          <a:p>
            <a:pPr marL="533400" indent="-533400">
              <a:buFont typeface="Arial" charset="0"/>
              <a:buNone/>
            </a:pPr>
            <a:r>
              <a:rPr lang="ru-RU" b="1" smtClean="0"/>
              <a:t>5.  При Владимире произошло первое столкновение Руси с Польшей, а в 981 г. отвоевал Червень и Перемышль.</a:t>
            </a:r>
          </a:p>
        </p:txBody>
      </p:sp>
      <p:sp>
        <p:nvSpPr>
          <p:cNvPr id="36869" name="WordArt 5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4176712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начало правления</a:t>
            </a:r>
          </a:p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князя Владимира</a:t>
            </a:r>
          </a:p>
        </p:txBody>
      </p:sp>
      <p:pic>
        <p:nvPicPr>
          <p:cNvPr id="36871" name="Picture 7" descr="vladim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268413"/>
            <a:ext cx="4246562" cy="4608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447</Words>
  <Application>Microsoft Office PowerPoint</Application>
  <PresentationFormat>Экран (4:3)</PresentationFormat>
  <Paragraphs>84</Paragraphs>
  <Slides>21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Times New Roman</vt:lpstr>
      <vt:lpstr>Arial Unicode MS</vt:lpstr>
      <vt:lpstr>Тема Office</vt:lpstr>
      <vt:lpstr>1_Тема Office</vt:lpstr>
      <vt:lpstr>Тема урока: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Подведение итога урока:</vt:lpstr>
      <vt:lpstr>Слайд 20</vt:lpstr>
      <vt:lpstr>Слайд 21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2012-11-18T10:51:39Z</dcterms:created>
  <dcterms:modified xsi:type="dcterms:W3CDTF">2013-02-10T15:00:40Z</dcterms:modified>
</cp:coreProperties>
</file>